
<file path=[Content_Types].xml><?xml version="1.0" encoding="utf-8"?>
<Types xmlns="http://schemas.openxmlformats.org/package/2006/content-types"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37.xml"/>
  <Override ContentType="application/vnd.openxmlformats-officedocument.presentationml.slideLayout+xml" PartName="/ppt/slideLayouts/slideLayout62.xml"/>
  <Override ContentType="application/vnd.openxmlformats-officedocument.presentationml.slideLayout+xml" PartName="/ppt/slideLayouts/slideLayout54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46.xml"/>
  <Override ContentType="application/vnd.openxmlformats-officedocument.presentationml.slideLayout+xml" PartName="/ppt/slideLayouts/slideLayout70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55.xml"/>
  <Override ContentType="application/vnd.openxmlformats-officedocument.presentationml.slideLayout+xml" PartName="/ppt/slideLayouts/slideLayout61.xml"/>
  <Override ContentType="application/vnd.openxmlformats-officedocument.presentationml.slideLayout+xml" PartName="/ppt/slideLayouts/slideLayout38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52.xml"/>
  <Override ContentType="application/vnd.openxmlformats-officedocument.presentationml.slideLayout+xml" PartName="/ppt/slideLayouts/slideLayout64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60.xml"/>
  <Override ContentType="application/vnd.openxmlformats-officedocument.presentationml.slideLayout+xml" PartName="/ppt/slideLayouts/slideLayout47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65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35.xml"/>
  <Override ContentType="application/vnd.openxmlformats-officedocument.presentationml.slideLayout+xml" PartName="/ppt/slideLayouts/slideLayout48.xml"/>
  <Override ContentType="application/vnd.openxmlformats-officedocument.presentationml.slideLayout+xml" PartName="/ppt/slideLayouts/slideLayout72.xml"/>
  <Override ContentType="application/vnd.openxmlformats-officedocument.presentationml.slideLayout+xml" PartName="/ppt/slideLayouts/slideLayout4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36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66.xml"/>
  <Override ContentType="application/vnd.openxmlformats-officedocument.presentationml.slideLayout+xml" PartName="/ppt/slideLayouts/slideLayout53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1.xml"/>
  <Override ContentType="application/vnd.openxmlformats-officedocument.presentationml.slideLayout+xml" PartName="/ppt/slideLayouts/slideLayout41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67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40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59.xml"/>
  <Override ContentType="application/vnd.openxmlformats-officedocument.presentationml.slideLayout+xml" PartName="/ppt/slideLayouts/slideLayout33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74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42.xml"/>
  <Override ContentType="application/vnd.openxmlformats-officedocument.presentationml.slideLayout+xml" PartName="/ppt/slideLayouts/slideLayout68.xml"/>
  <Override ContentType="application/vnd.openxmlformats-officedocument.presentationml.slideLayout+xml" PartName="/ppt/slideLayouts/slideLayout34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73.xml"/>
  <Override ContentType="application/vnd.openxmlformats-officedocument.presentationml.slideLayout+xml" PartName="/ppt/slideLayouts/slideLayout56.xml"/>
  <Override ContentType="application/vnd.openxmlformats-officedocument.presentationml.slideLayout+xml" PartName="/ppt/slideLayouts/slideLayout43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51.xml"/>
  <Override ContentType="application/vnd.openxmlformats-officedocument.presentationml.slideLayout+xml" PartName="/ppt/slideLayouts/slideLayout69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39.xml"/>
  <Override ContentType="application/vnd.openxmlformats-officedocument.presentationml.slideLayout+xml" PartName="/ppt/slideLayouts/slideLayout57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31.xml"/>
  <Override ContentType="application/vnd.openxmlformats-officedocument.presentationml.slideLayout+xml" PartName="/ppt/slideLayouts/slideLayout50.xml"/>
  <Override ContentType="application/vnd.openxmlformats-officedocument.presentationml.slideLayout+xml" PartName="/ppt/slideLayouts/slideLayout4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63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58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75.xml"/>
  <Override ContentType="application/vnd.openxmlformats-officedocument.presentationml.slideLayout+xml" PartName="/ppt/slideLayouts/slideLayout45.xml"/>
  <Override ContentType="application/vnd.openxmlformats-officedocument.presentationml.slideLayout+xml" PartName="/ppt/slideLayouts/slideLayout32.xml"/>
  <Override ContentType="application/vnd.openxmlformats-officedocument.presentationml.slideMaster+xml" PartName="/ppt/slideMasters/slideMaster3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5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theme+xml" PartName="/ppt/theme/theme4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723" r:id="rId5"/>
    <p:sldMasterId id="2147483724" r:id="rId6"/>
    <p:sldMasterId id="2147483725" r:id="rId7"/>
  </p:sldMasterIdLst>
  <p:notesMasterIdLst>
    <p:notesMasterId r:id="rId8"/>
  </p:notesMasterIdLst>
  <p:sldIdLst>
    <p:sldId id="256" r:id="rId9"/>
    <p:sldId id="257" r:id="rId10"/>
    <p:sldId id="258" r:id="rId11"/>
    <p:sldId id="259" r:id="rId12"/>
    <p:sldId id="260" r:id="rId13"/>
    <p:sldId id="261" r:id="rId14"/>
  </p:sldIdLst>
  <p:sldSz cy="5143500" cx="9144000"/>
  <p:notesSz cx="6858000" cy="9144000"/>
  <p:embeddedFontLst>
    <p:embeddedFont>
      <p:font typeface="Fahkwang"/>
      <p:regular r:id="rId15"/>
      <p:bold r:id="rId16"/>
      <p:italic r:id="rId17"/>
      <p:boldItalic r:id="rId18"/>
    </p:embeddedFont>
    <p:embeddedFont>
      <p:font typeface="Ingrid Darling"/>
      <p:regular r:id="rId19"/>
    </p:embeddedFont>
    <p:embeddedFont>
      <p:font typeface="Bebas Neue"/>
      <p:regular r:id="rId20"/>
    </p:embeddedFont>
    <p:embeddedFont>
      <p:font typeface="Quicksand"/>
      <p:regular r:id="rId21"/>
      <p:bold r:id="rId22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60570F92-783A-4AA3-8916-74D650CE4624}">
  <a:tblStyle styleId="{60570F92-783A-4AA3-8916-74D650CE4624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V>
        </a:tcBdr>
      </a:tc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font" Target="fonts/BebasNeue-regular.fntdata"/><Relationship Id="rId22" Type="http://schemas.openxmlformats.org/officeDocument/2006/relationships/font" Target="fonts/Quicksand-bold.fntdata"/><Relationship Id="rId21" Type="http://schemas.openxmlformats.org/officeDocument/2006/relationships/font" Target="fonts/Quicksand-regular.fntdata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slide" Target="slides/slide1.xml"/><Relationship Id="rId5" Type="http://schemas.openxmlformats.org/officeDocument/2006/relationships/slideMaster" Target="slideMasters/slideMaster1.xml"/><Relationship Id="rId6" Type="http://schemas.openxmlformats.org/officeDocument/2006/relationships/slideMaster" Target="slideMasters/slideMaster2.xml"/><Relationship Id="rId7" Type="http://schemas.openxmlformats.org/officeDocument/2006/relationships/slideMaster" Target="slideMasters/slideMaster3.xml"/><Relationship Id="rId8" Type="http://schemas.openxmlformats.org/officeDocument/2006/relationships/notesMaster" Target="notesMasters/notesMaster1.xml"/><Relationship Id="rId11" Type="http://schemas.openxmlformats.org/officeDocument/2006/relationships/slide" Target="slides/slide3.xml"/><Relationship Id="rId10" Type="http://schemas.openxmlformats.org/officeDocument/2006/relationships/slide" Target="slides/slide2.xml"/><Relationship Id="rId13" Type="http://schemas.openxmlformats.org/officeDocument/2006/relationships/slide" Target="slides/slide5.xml"/><Relationship Id="rId12" Type="http://schemas.openxmlformats.org/officeDocument/2006/relationships/slide" Target="slides/slide4.xml"/><Relationship Id="rId15" Type="http://schemas.openxmlformats.org/officeDocument/2006/relationships/font" Target="fonts/Fahkwang-regular.fntdata"/><Relationship Id="rId14" Type="http://schemas.openxmlformats.org/officeDocument/2006/relationships/slide" Target="slides/slide6.xml"/><Relationship Id="rId17" Type="http://schemas.openxmlformats.org/officeDocument/2006/relationships/font" Target="fonts/Fahkwang-italic.fntdata"/><Relationship Id="rId16" Type="http://schemas.openxmlformats.org/officeDocument/2006/relationships/font" Target="fonts/Fahkwang-bold.fntdata"/><Relationship Id="rId19" Type="http://schemas.openxmlformats.org/officeDocument/2006/relationships/font" Target="fonts/IngridDarling-regular.fntdata"/><Relationship Id="rId18" Type="http://schemas.openxmlformats.org/officeDocument/2006/relationships/font" Target="fonts/Fahkwang-boldItalic.fntdata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90" name="Shape 7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1" name="Google Shape;791;g2665fe2d45d_0_75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2" name="Google Shape;792;g2665fe2d45d_0_75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0" name="Shape 8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1" name="Google Shape;801;g2665fe2d45d_0_190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2" name="Google Shape;802;g2665fe2d45d_0_190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7" name="Shape 8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" name="Google Shape;808;g2665fe2d45d_0_192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9" name="Google Shape;809;g2665fe2d45d_0_19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20" name="Shape 8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1" name="Google Shape;821;g2665fe2d45d_0_152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2" name="Google Shape;822;g2665fe2d45d_0_15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29" name="Shape 8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0" name="Google Shape;830;g2665fe2d45d_0_269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1" name="Google Shape;831;g2665fe2d45d_0_269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37" name="Shape 8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8" name="Google Shape;838;g2665fe2d45d_0_23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9" name="Google Shape;839;g2665fe2d45d_0_23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8.png"/><Relationship Id="rId3" Type="http://schemas.openxmlformats.org/officeDocument/2006/relationships/image" Target="../media/image4.png"/><Relationship Id="rId4" Type="http://schemas.openxmlformats.org/officeDocument/2006/relationships/image" Target="../media/image3.png"/><Relationship Id="rId5" Type="http://schemas.openxmlformats.org/officeDocument/2006/relationships/image" Target="../media/image1.png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8.png"/><Relationship Id="rId3" Type="http://schemas.openxmlformats.org/officeDocument/2006/relationships/image" Target="../media/image4.png"/><Relationship Id="rId4" Type="http://schemas.openxmlformats.org/officeDocument/2006/relationships/image" Target="../media/image3.png"/><Relationship Id="rId5" Type="http://schemas.openxmlformats.org/officeDocument/2006/relationships/image" Target="../media/image1.png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.png"/><Relationship Id="rId3" Type="http://schemas.openxmlformats.org/officeDocument/2006/relationships/image" Target="../media/image2.png"/><Relationship Id="rId4" Type="http://schemas.openxmlformats.org/officeDocument/2006/relationships/image" Target="../media/image4.png"/><Relationship Id="rId5" Type="http://schemas.openxmlformats.org/officeDocument/2006/relationships/image" Target="../media/image8.png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.png"/><Relationship Id="rId3" Type="http://schemas.openxmlformats.org/officeDocument/2006/relationships/image" Target="../media/image2.png"/><Relationship Id="rId4" Type="http://schemas.openxmlformats.org/officeDocument/2006/relationships/image" Target="../media/image4.png"/><Relationship Id="rId5" Type="http://schemas.openxmlformats.org/officeDocument/2006/relationships/image" Target="../media/image8.png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4.png"/><Relationship Id="rId3" Type="http://schemas.openxmlformats.org/officeDocument/2006/relationships/image" Target="../media/image3.png"/><Relationship Id="rId4" Type="http://schemas.openxmlformats.org/officeDocument/2006/relationships/image" Target="../media/image1.png"/><Relationship Id="rId5" Type="http://schemas.openxmlformats.org/officeDocument/2006/relationships/image" Target="../media/image6.png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8.png"/><Relationship Id="rId3" Type="http://schemas.openxmlformats.org/officeDocument/2006/relationships/image" Target="../media/image4.png"/><Relationship Id="rId4" Type="http://schemas.openxmlformats.org/officeDocument/2006/relationships/image" Target="../media/image5.png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8.png"/><Relationship Id="rId3" Type="http://schemas.openxmlformats.org/officeDocument/2006/relationships/image" Target="../media/image4.png"/><Relationship Id="rId4" Type="http://schemas.openxmlformats.org/officeDocument/2006/relationships/image" Target="../media/image3.png"/><Relationship Id="rId5" Type="http://schemas.openxmlformats.org/officeDocument/2006/relationships/image" Target="../media/image1.png"/><Relationship Id="rId6" Type="http://schemas.openxmlformats.org/officeDocument/2006/relationships/image" Target="../media/image2.png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7.png"/><Relationship Id="rId3" Type="http://schemas.openxmlformats.org/officeDocument/2006/relationships/image" Target="../media/image4.png"/><Relationship Id="rId4" Type="http://schemas.openxmlformats.org/officeDocument/2006/relationships/image" Target="../media/image3.png"/><Relationship Id="rId5" Type="http://schemas.openxmlformats.org/officeDocument/2006/relationships/image" Target="../media/image5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8.png"/><Relationship Id="rId3" Type="http://schemas.openxmlformats.org/officeDocument/2006/relationships/image" Target="../media/image4.png"/><Relationship Id="rId4" Type="http://schemas.openxmlformats.org/officeDocument/2006/relationships/image" Target="../media/image3.png"/><Relationship Id="rId5" Type="http://schemas.openxmlformats.org/officeDocument/2006/relationships/image" Target="../media/image2.png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4.png"/><Relationship Id="rId3" Type="http://schemas.openxmlformats.org/officeDocument/2006/relationships/image" Target="../media/image3.png"/><Relationship Id="rId4" Type="http://schemas.openxmlformats.org/officeDocument/2006/relationships/image" Target="../media/image8.png"/><Relationship Id="rId5" Type="http://schemas.openxmlformats.org/officeDocument/2006/relationships/image" Target="../media/image1.png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.png"/><Relationship Id="rId3" Type="http://schemas.openxmlformats.org/officeDocument/2006/relationships/image" Target="../media/image2.png"/><Relationship Id="rId4" Type="http://schemas.openxmlformats.org/officeDocument/2006/relationships/image" Target="../media/image4.png"/><Relationship Id="rId5" Type="http://schemas.openxmlformats.org/officeDocument/2006/relationships/image" Target="../media/image8.png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8.png"/><Relationship Id="rId3" Type="http://schemas.openxmlformats.org/officeDocument/2006/relationships/image" Target="../media/image4.png"/><Relationship Id="rId4" Type="http://schemas.openxmlformats.org/officeDocument/2006/relationships/image" Target="../media/image3.png"/><Relationship Id="rId5" Type="http://schemas.openxmlformats.org/officeDocument/2006/relationships/image" Target="../media/image1.png"/><Relationship Id="rId6" Type="http://schemas.openxmlformats.org/officeDocument/2006/relationships/image" Target="../media/image14.png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.png"/><Relationship Id="rId3" Type="http://schemas.openxmlformats.org/officeDocument/2006/relationships/image" Target="../media/image2.png"/><Relationship Id="rId4" Type="http://schemas.openxmlformats.org/officeDocument/2006/relationships/image" Target="../media/image4.png"/><Relationship Id="rId5" Type="http://schemas.openxmlformats.org/officeDocument/2006/relationships/image" Target="../media/image8.png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8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1.png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.png"/><Relationship Id="rId3" Type="http://schemas.openxmlformats.org/officeDocument/2006/relationships/image" Target="../media/image2.png"/><Relationship Id="rId4" Type="http://schemas.openxmlformats.org/officeDocument/2006/relationships/image" Target="../media/image8.png"/><Relationship Id="rId5" Type="http://schemas.openxmlformats.org/officeDocument/2006/relationships/image" Target="../media/image4.png"/><Relationship Id="rId6" Type="http://schemas.openxmlformats.org/officeDocument/2006/relationships/image" Target="../media/image9.png"/><Relationship Id="rId7" Type="http://schemas.openxmlformats.org/officeDocument/2006/relationships/image" Target="../media/image10.png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.png"/><Relationship Id="rId3" Type="http://schemas.openxmlformats.org/officeDocument/2006/relationships/image" Target="../media/image2.png"/><Relationship Id="rId4" Type="http://schemas.openxmlformats.org/officeDocument/2006/relationships/image" Target="../media/image8.png"/><Relationship Id="rId5" Type="http://schemas.openxmlformats.org/officeDocument/2006/relationships/image" Target="../media/image4.png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8.png"/><Relationship Id="rId3" Type="http://schemas.openxmlformats.org/officeDocument/2006/relationships/image" Target="../media/image4.png"/><Relationship Id="rId4" Type="http://schemas.openxmlformats.org/officeDocument/2006/relationships/image" Target="../media/image3.png"/><Relationship Id="rId5" Type="http://schemas.openxmlformats.org/officeDocument/2006/relationships/image" Target="../media/image2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4.png"/><Relationship Id="rId3" Type="http://schemas.openxmlformats.org/officeDocument/2006/relationships/image" Target="../media/image8.png"/><Relationship Id="rId4" Type="http://schemas.openxmlformats.org/officeDocument/2006/relationships/image" Target="../media/image3.png"/><Relationship Id="rId5" Type="http://schemas.openxmlformats.org/officeDocument/2006/relationships/image" Target="../media/image1.png"/></Relationships>
</file>

<file path=ppt/slideLayouts/_rels/slideLayout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8.png"/><Relationship Id="rId3" Type="http://schemas.openxmlformats.org/officeDocument/2006/relationships/image" Target="../media/image4.png"/><Relationship Id="rId4" Type="http://schemas.openxmlformats.org/officeDocument/2006/relationships/image" Target="../media/image3.png"/><Relationship Id="rId5" Type="http://schemas.openxmlformats.org/officeDocument/2006/relationships/image" Target="../media/image1.png"/></Relationships>
</file>

<file path=ppt/slideLayouts/_rels/slideLayout3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8.png"/><Relationship Id="rId3" Type="http://schemas.openxmlformats.org/officeDocument/2006/relationships/image" Target="../media/image4.png"/><Relationship Id="rId4" Type="http://schemas.openxmlformats.org/officeDocument/2006/relationships/image" Target="../media/image3.png"/><Relationship Id="rId5" Type="http://schemas.openxmlformats.org/officeDocument/2006/relationships/image" Target="../media/image1.png"/><Relationship Id="rId6" Type="http://schemas.openxmlformats.org/officeDocument/2006/relationships/image" Target="../media/image2.png"/></Relationships>
</file>

<file path=ppt/slideLayouts/_rels/slideLayout3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8.png"/><Relationship Id="rId3" Type="http://schemas.openxmlformats.org/officeDocument/2006/relationships/image" Target="../media/image4.png"/><Relationship Id="rId4" Type="http://schemas.openxmlformats.org/officeDocument/2006/relationships/image" Target="../media/image3.png"/><Relationship Id="rId5" Type="http://schemas.openxmlformats.org/officeDocument/2006/relationships/image" Target="../media/image1.png"/></Relationships>
</file>

<file path=ppt/slideLayouts/_rels/slideLayout3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8.png"/><Relationship Id="rId3" Type="http://schemas.openxmlformats.org/officeDocument/2006/relationships/image" Target="../media/image4.png"/><Relationship Id="rId4" Type="http://schemas.openxmlformats.org/officeDocument/2006/relationships/image" Target="../media/image3.png"/><Relationship Id="rId5" Type="http://schemas.openxmlformats.org/officeDocument/2006/relationships/image" Target="../media/image1.png"/><Relationship Id="rId6" Type="http://schemas.openxmlformats.org/officeDocument/2006/relationships/image" Target="../media/image2.png"/></Relationships>
</file>

<file path=ppt/slideLayouts/_rels/slideLayout3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.png"/><Relationship Id="rId3" Type="http://schemas.openxmlformats.org/officeDocument/2006/relationships/image" Target="../media/image8.png"/><Relationship Id="rId4" Type="http://schemas.openxmlformats.org/officeDocument/2006/relationships/image" Target="../media/image4.png"/><Relationship Id="rId5" Type="http://schemas.openxmlformats.org/officeDocument/2006/relationships/image" Target="../media/image2.png"/></Relationships>
</file>

<file path=ppt/slideLayouts/_rels/slideLayout3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.png"/><Relationship Id="rId3" Type="http://schemas.openxmlformats.org/officeDocument/2006/relationships/image" Target="../media/image2.png"/><Relationship Id="rId4" Type="http://schemas.openxmlformats.org/officeDocument/2006/relationships/image" Target="../media/image8.png"/><Relationship Id="rId5" Type="http://schemas.openxmlformats.org/officeDocument/2006/relationships/image" Target="../media/image4.png"/></Relationships>
</file>

<file path=ppt/slideLayouts/_rels/slideLayout3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.png"/><Relationship Id="rId3" Type="http://schemas.openxmlformats.org/officeDocument/2006/relationships/image" Target="../media/image8.png"/><Relationship Id="rId4" Type="http://schemas.openxmlformats.org/officeDocument/2006/relationships/image" Target="../media/image4.png"/><Relationship Id="rId5" Type="http://schemas.openxmlformats.org/officeDocument/2006/relationships/image" Target="../media/image2.png"/></Relationships>
</file>

<file path=ppt/slideLayouts/_rels/slideLayout3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4.png"/><Relationship Id="rId3" Type="http://schemas.openxmlformats.org/officeDocument/2006/relationships/image" Target="../media/image8.png"/><Relationship Id="rId4" Type="http://schemas.openxmlformats.org/officeDocument/2006/relationships/image" Target="../media/image3.png"/><Relationship Id="rId5" Type="http://schemas.openxmlformats.org/officeDocument/2006/relationships/image" Target="../media/image1.png"/></Relationships>
</file>

<file path=ppt/slideLayouts/_rels/slideLayout3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.png"/><Relationship Id="rId3" Type="http://schemas.openxmlformats.org/officeDocument/2006/relationships/image" Target="../media/image2.png"/><Relationship Id="rId4" Type="http://schemas.openxmlformats.org/officeDocument/2006/relationships/image" Target="../media/image8.png"/><Relationship Id="rId5" Type="http://schemas.openxmlformats.org/officeDocument/2006/relationships/image" Target="../media/image4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7.png"/><Relationship Id="rId3" Type="http://schemas.openxmlformats.org/officeDocument/2006/relationships/image" Target="../media/image4.png"/><Relationship Id="rId4" Type="http://schemas.openxmlformats.org/officeDocument/2006/relationships/image" Target="../media/image3.png"/><Relationship Id="rId5" Type="http://schemas.openxmlformats.org/officeDocument/2006/relationships/image" Target="../media/image5.png"/><Relationship Id="rId6" Type="http://schemas.openxmlformats.org/officeDocument/2006/relationships/hyperlink" Target="http://bit.ly/2Tynxth" TargetMode="External"/><Relationship Id="rId7" Type="http://schemas.openxmlformats.org/officeDocument/2006/relationships/hyperlink" Target="http://bit.ly/2TyoMsr" TargetMode="External"/><Relationship Id="rId8" Type="http://schemas.openxmlformats.org/officeDocument/2006/relationships/hyperlink" Target="http://bit.ly/2TtBDfr" TargetMode="External"/></Relationships>
</file>

<file path=ppt/slideLayouts/_rels/slideLayout4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8.png"/><Relationship Id="rId3" Type="http://schemas.openxmlformats.org/officeDocument/2006/relationships/image" Target="../media/image4.png"/><Relationship Id="rId4" Type="http://schemas.openxmlformats.org/officeDocument/2006/relationships/image" Target="../media/image3.png"/><Relationship Id="rId5" Type="http://schemas.openxmlformats.org/officeDocument/2006/relationships/image" Target="../media/image1.png"/><Relationship Id="rId6" Type="http://schemas.openxmlformats.org/officeDocument/2006/relationships/image" Target="../media/image2.png"/></Relationships>
</file>

<file path=ppt/slideLayouts/_rels/slideLayout4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7.png"/><Relationship Id="rId3" Type="http://schemas.openxmlformats.org/officeDocument/2006/relationships/image" Target="../media/image4.png"/><Relationship Id="rId4" Type="http://schemas.openxmlformats.org/officeDocument/2006/relationships/image" Target="../media/image3.png"/><Relationship Id="rId5" Type="http://schemas.openxmlformats.org/officeDocument/2006/relationships/image" Target="../media/image5.png"/></Relationships>
</file>

<file path=ppt/slideLayouts/_rels/slideLayout4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.png"/><Relationship Id="rId3" Type="http://schemas.openxmlformats.org/officeDocument/2006/relationships/image" Target="../media/image2.png"/><Relationship Id="rId4" Type="http://schemas.openxmlformats.org/officeDocument/2006/relationships/image" Target="../media/image8.png"/><Relationship Id="rId5" Type="http://schemas.openxmlformats.org/officeDocument/2006/relationships/image" Target="../media/image4.png"/></Relationships>
</file>

<file path=ppt/slideLayouts/_rels/slideLayout4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8.png"/><Relationship Id="rId3" Type="http://schemas.openxmlformats.org/officeDocument/2006/relationships/image" Target="../media/image4.png"/><Relationship Id="rId4" Type="http://schemas.openxmlformats.org/officeDocument/2006/relationships/image" Target="../media/image3.png"/><Relationship Id="rId5" Type="http://schemas.openxmlformats.org/officeDocument/2006/relationships/image" Target="../media/image1.png"/></Relationships>
</file>

<file path=ppt/slideLayouts/_rels/slideLayout4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8.png"/><Relationship Id="rId3" Type="http://schemas.openxmlformats.org/officeDocument/2006/relationships/image" Target="../media/image4.png"/><Relationship Id="rId4" Type="http://schemas.openxmlformats.org/officeDocument/2006/relationships/image" Target="../media/image3.png"/><Relationship Id="rId5" Type="http://schemas.openxmlformats.org/officeDocument/2006/relationships/image" Target="../media/image1.png"/></Relationships>
</file>

<file path=ppt/slideLayouts/_rels/slideLayout4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3.png"/><Relationship Id="rId3" Type="http://schemas.openxmlformats.org/officeDocument/2006/relationships/image" Target="../media/image2.png"/><Relationship Id="rId4" Type="http://schemas.openxmlformats.org/officeDocument/2006/relationships/image" Target="../media/image4.png"/><Relationship Id="rId5" Type="http://schemas.openxmlformats.org/officeDocument/2006/relationships/image" Target="../media/image8.png"/></Relationships>
</file>

<file path=ppt/slideLayouts/_rels/slideLayout4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3.png"/><Relationship Id="rId3" Type="http://schemas.openxmlformats.org/officeDocument/2006/relationships/image" Target="../media/image2.png"/><Relationship Id="rId4" Type="http://schemas.openxmlformats.org/officeDocument/2006/relationships/image" Target="../media/image4.png"/><Relationship Id="rId5" Type="http://schemas.openxmlformats.org/officeDocument/2006/relationships/image" Target="../media/image8.png"/></Relationships>
</file>

<file path=ppt/slideLayouts/_rels/slideLayout4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4.png"/><Relationship Id="rId3" Type="http://schemas.openxmlformats.org/officeDocument/2006/relationships/image" Target="../media/image3.png"/><Relationship Id="rId4" Type="http://schemas.openxmlformats.org/officeDocument/2006/relationships/image" Target="../media/image1.png"/><Relationship Id="rId5" Type="http://schemas.openxmlformats.org/officeDocument/2006/relationships/image" Target="../media/image6.png"/></Relationships>
</file>

<file path=ppt/slideLayouts/_rels/slideLayout4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8.png"/><Relationship Id="rId3" Type="http://schemas.openxmlformats.org/officeDocument/2006/relationships/image" Target="../media/image4.png"/><Relationship Id="rId4" Type="http://schemas.openxmlformats.org/officeDocument/2006/relationships/image" Target="../media/image5.pn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8.png"/><Relationship Id="rId3" Type="http://schemas.openxmlformats.org/officeDocument/2006/relationships/image" Target="../media/image4.png"/><Relationship Id="rId4" Type="http://schemas.openxmlformats.org/officeDocument/2006/relationships/image" Target="../media/image3.png"/><Relationship Id="rId5" Type="http://schemas.openxmlformats.org/officeDocument/2006/relationships/image" Target="../media/image1.png"/><Relationship Id="rId6" Type="http://schemas.openxmlformats.org/officeDocument/2006/relationships/image" Target="../media/image2.png"/></Relationships>
</file>

<file path=ppt/slideLayouts/_rels/slideLayout5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7.png"/><Relationship Id="rId3" Type="http://schemas.openxmlformats.org/officeDocument/2006/relationships/image" Target="../media/image4.png"/><Relationship Id="rId4" Type="http://schemas.openxmlformats.org/officeDocument/2006/relationships/image" Target="../media/image3.png"/><Relationship Id="rId5" Type="http://schemas.openxmlformats.org/officeDocument/2006/relationships/image" Target="../media/image5.png"/></Relationships>
</file>

<file path=ppt/slideLayouts/_rels/slideLayout5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8.png"/><Relationship Id="rId3" Type="http://schemas.openxmlformats.org/officeDocument/2006/relationships/image" Target="../media/image4.png"/><Relationship Id="rId4" Type="http://schemas.openxmlformats.org/officeDocument/2006/relationships/image" Target="../media/image3.png"/><Relationship Id="rId5" Type="http://schemas.openxmlformats.org/officeDocument/2006/relationships/image" Target="../media/image2.png"/></Relationships>
</file>

<file path=ppt/slideLayouts/_rels/slideLayout5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4.png"/><Relationship Id="rId3" Type="http://schemas.openxmlformats.org/officeDocument/2006/relationships/image" Target="../media/image3.png"/><Relationship Id="rId4" Type="http://schemas.openxmlformats.org/officeDocument/2006/relationships/image" Target="../media/image8.png"/><Relationship Id="rId5" Type="http://schemas.openxmlformats.org/officeDocument/2006/relationships/image" Target="../media/image1.png"/></Relationships>
</file>

<file path=ppt/slideLayouts/_rels/slideLayout5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3.png"/><Relationship Id="rId3" Type="http://schemas.openxmlformats.org/officeDocument/2006/relationships/image" Target="../media/image2.png"/><Relationship Id="rId4" Type="http://schemas.openxmlformats.org/officeDocument/2006/relationships/image" Target="../media/image4.png"/><Relationship Id="rId5" Type="http://schemas.openxmlformats.org/officeDocument/2006/relationships/image" Target="../media/image8.png"/></Relationships>
</file>

<file path=ppt/slideLayouts/_rels/slideLayout5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8.png"/><Relationship Id="rId3" Type="http://schemas.openxmlformats.org/officeDocument/2006/relationships/image" Target="../media/image4.png"/><Relationship Id="rId4" Type="http://schemas.openxmlformats.org/officeDocument/2006/relationships/image" Target="../media/image3.png"/><Relationship Id="rId5" Type="http://schemas.openxmlformats.org/officeDocument/2006/relationships/image" Target="../media/image1.png"/><Relationship Id="rId6" Type="http://schemas.openxmlformats.org/officeDocument/2006/relationships/image" Target="../media/image14.png"/></Relationships>
</file>

<file path=ppt/slideLayouts/_rels/slideLayout5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3.png"/><Relationship Id="rId3" Type="http://schemas.openxmlformats.org/officeDocument/2006/relationships/image" Target="../media/image2.png"/><Relationship Id="rId4" Type="http://schemas.openxmlformats.org/officeDocument/2006/relationships/image" Target="../media/image4.png"/><Relationship Id="rId5" Type="http://schemas.openxmlformats.org/officeDocument/2006/relationships/image" Target="../media/image8.png"/></Relationships>
</file>

<file path=ppt/slideLayouts/_rels/slideLayout5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8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1.png"/></Relationships>
</file>

<file path=ppt/slideLayouts/_rels/slideLayout5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3.png"/><Relationship Id="rId3" Type="http://schemas.openxmlformats.org/officeDocument/2006/relationships/image" Target="../media/image2.png"/><Relationship Id="rId4" Type="http://schemas.openxmlformats.org/officeDocument/2006/relationships/image" Target="../media/image8.png"/><Relationship Id="rId5" Type="http://schemas.openxmlformats.org/officeDocument/2006/relationships/image" Target="../media/image4.png"/><Relationship Id="rId6" Type="http://schemas.openxmlformats.org/officeDocument/2006/relationships/image" Target="../media/image9.png"/><Relationship Id="rId7" Type="http://schemas.openxmlformats.org/officeDocument/2006/relationships/image" Target="../media/image10.png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3.png"/><Relationship Id="rId3" Type="http://schemas.openxmlformats.org/officeDocument/2006/relationships/image" Target="../media/image2.png"/><Relationship Id="rId4" Type="http://schemas.openxmlformats.org/officeDocument/2006/relationships/image" Target="../media/image8.png"/><Relationship Id="rId5" Type="http://schemas.openxmlformats.org/officeDocument/2006/relationships/image" Target="../media/image4.png"/></Relationships>
</file>

<file path=ppt/slideLayouts/_rels/slideLayout6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8.png"/><Relationship Id="rId3" Type="http://schemas.openxmlformats.org/officeDocument/2006/relationships/image" Target="../media/image4.png"/><Relationship Id="rId4" Type="http://schemas.openxmlformats.org/officeDocument/2006/relationships/image" Target="../media/image3.png"/><Relationship Id="rId5" Type="http://schemas.openxmlformats.org/officeDocument/2006/relationships/image" Target="../media/image2.png"/></Relationships>
</file>

<file path=ppt/slideLayouts/_rels/slideLayout6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4.png"/><Relationship Id="rId3" Type="http://schemas.openxmlformats.org/officeDocument/2006/relationships/image" Target="../media/image8.png"/><Relationship Id="rId4" Type="http://schemas.openxmlformats.org/officeDocument/2006/relationships/image" Target="../media/image3.png"/><Relationship Id="rId5" Type="http://schemas.openxmlformats.org/officeDocument/2006/relationships/image" Target="../media/image1.png"/></Relationships>
</file>

<file path=ppt/slideLayouts/_rels/slideLayout6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8.png"/><Relationship Id="rId3" Type="http://schemas.openxmlformats.org/officeDocument/2006/relationships/image" Target="../media/image4.png"/><Relationship Id="rId4" Type="http://schemas.openxmlformats.org/officeDocument/2006/relationships/image" Target="../media/image3.png"/><Relationship Id="rId5" Type="http://schemas.openxmlformats.org/officeDocument/2006/relationships/image" Target="../media/image1.png"/></Relationships>
</file>

<file path=ppt/slideLayouts/_rels/slideLayout6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8.png"/><Relationship Id="rId3" Type="http://schemas.openxmlformats.org/officeDocument/2006/relationships/image" Target="../media/image4.png"/><Relationship Id="rId4" Type="http://schemas.openxmlformats.org/officeDocument/2006/relationships/image" Target="../media/image3.png"/><Relationship Id="rId5" Type="http://schemas.openxmlformats.org/officeDocument/2006/relationships/image" Target="../media/image1.png"/><Relationship Id="rId6" Type="http://schemas.openxmlformats.org/officeDocument/2006/relationships/image" Target="../media/image2.png"/></Relationships>
</file>

<file path=ppt/slideLayouts/_rels/slideLayout6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8.png"/><Relationship Id="rId3" Type="http://schemas.openxmlformats.org/officeDocument/2006/relationships/image" Target="../media/image4.png"/><Relationship Id="rId4" Type="http://schemas.openxmlformats.org/officeDocument/2006/relationships/image" Target="../media/image3.png"/><Relationship Id="rId5" Type="http://schemas.openxmlformats.org/officeDocument/2006/relationships/image" Target="../media/image1.png"/></Relationships>
</file>

<file path=ppt/slideLayouts/_rels/slideLayout6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8.png"/><Relationship Id="rId3" Type="http://schemas.openxmlformats.org/officeDocument/2006/relationships/image" Target="../media/image4.png"/><Relationship Id="rId4" Type="http://schemas.openxmlformats.org/officeDocument/2006/relationships/image" Target="../media/image3.png"/><Relationship Id="rId5" Type="http://schemas.openxmlformats.org/officeDocument/2006/relationships/image" Target="../media/image1.png"/><Relationship Id="rId6" Type="http://schemas.openxmlformats.org/officeDocument/2006/relationships/image" Target="../media/image2.png"/></Relationships>
</file>

<file path=ppt/slideLayouts/_rels/slideLayout6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3.png"/><Relationship Id="rId3" Type="http://schemas.openxmlformats.org/officeDocument/2006/relationships/image" Target="../media/image8.png"/><Relationship Id="rId4" Type="http://schemas.openxmlformats.org/officeDocument/2006/relationships/image" Target="../media/image4.png"/><Relationship Id="rId5" Type="http://schemas.openxmlformats.org/officeDocument/2006/relationships/image" Target="../media/image2.png"/></Relationships>
</file>

<file path=ppt/slideLayouts/_rels/slideLayout6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3.png"/><Relationship Id="rId3" Type="http://schemas.openxmlformats.org/officeDocument/2006/relationships/image" Target="../media/image2.png"/><Relationship Id="rId4" Type="http://schemas.openxmlformats.org/officeDocument/2006/relationships/image" Target="../media/image8.png"/><Relationship Id="rId5" Type="http://schemas.openxmlformats.org/officeDocument/2006/relationships/image" Target="../media/image4.png"/></Relationships>
</file>

<file path=ppt/slideLayouts/_rels/slideLayout6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3.png"/><Relationship Id="rId3" Type="http://schemas.openxmlformats.org/officeDocument/2006/relationships/image" Target="../media/image8.png"/><Relationship Id="rId4" Type="http://schemas.openxmlformats.org/officeDocument/2006/relationships/image" Target="../media/image4.png"/><Relationship Id="rId5" Type="http://schemas.openxmlformats.org/officeDocument/2006/relationships/image" Target="../media/image2.png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4.png"/><Relationship Id="rId3" Type="http://schemas.openxmlformats.org/officeDocument/2006/relationships/image" Target="../media/image8.png"/><Relationship Id="rId4" Type="http://schemas.openxmlformats.org/officeDocument/2006/relationships/image" Target="../media/image3.png"/><Relationship Id="rId5" Type="http://schemas.openxmlformats.org/officeDocument/2006/relationships/image" Target="../media/image1.png"/></Relationships>
</file>

<file path=ppt/slideLayouts/_rels/slideLayout7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3.png"/><Relationship Id="rId3" Type="http://schemas.openxmlformats.org/officeDocument/2006/relationships/image" Target="../media/image2.png"/><Relationship Id="rId4" Type="http://schemas.openxmlformats.org/officeDocument/2006/relationships/image" Target="../media/image8.png"/><Relationship Id="rId5" Type="http://schemas.openxmlformats.org/officeDocument/2006/relationships/image" Target="../media/image4.png"/></Relationships>
</file>

<file path=ppt/slideLayouts/_rels/slideLayout7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7.png"/><Relationship Id="rId3" Type="http://schemas.openxmlformats.org/officeDocument/2006/relationships/image" Target="../media/image4.png"/><Relationship Id="rId4" Type="http://schemas.openxmlformats.org/officeDocument/2006/relationships/image" Target="../media/image3.png"/><Relationship Id="rId5" Type="http://schemas.openxmlformats.org/officeDocument/2006/relationships/image" Target="../media/image5.png"/><Relationship Id="rId6" Type="http://schemas.openxmlformats.org/officeDocument/2006/relationships/hyperlink" Target="http://bit.ly/2Tynxth" TargetMode="External"/><Relationship Id="rId7" Type="http://schemas.openxmlformats.org/officeDocument/2006/relationships/hyperlink" Target="http://bit.ly/2TyoMsr" TargetMode="External"/><Relationship Id="rId8" Type="http://schemas.openxmlformats.org/officeDocument/2006/relationships/hyperlink" Target="http://bit.ly/2TtBDfr" TargetMode="External"/></Relationships>
</file>

<file path=ppt/slideLayouts/_rels/slideLayout7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8.png"/><Relationship Id="rId3" Type="http://schemas.openxmlformats.org/officeDocument/2006/relationships/image" Target="../media/image4.png"/><Relationship Id="rId4" Type="http://schemas.openxmlformats.org/officeDocument/2006/relationships/image" Target="../media/image3.png"/><Relationship Id="rId5" Type="http://schemas.openxmlformats.org/officeDocument/2006/relationships/image" Target="../media/image1.png"/><Relationship Id="rId6" Type="http://schemas.openxmlformats.org/officeDocument/2006/relationships/image" Target="../media/image2.png"/></Relationships>
</file>

<file path=ppt/slideLayouts/_rels/slideLayout7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7.png"/><Relationship Id="rId3" Type="http://schemas.openxmlformats.org/officeDocument/2006/relationships/image" Target="../media/image4.png"/><Relationship Id="rId4" Type="http://schemas.openxmlformats.org/officeDocument/2006/relationships/image" Target="../media/image3.png"/><Relationship Id="rId5" Type="http://schemas.openxmlformats.org/officeDocument/2006/relationships/image" Target="../media/image5.png"/></Relationships>
</file>

<file path=ppt/slideLayouts/_rels/slideLayout7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3.png"/><Relationship Id="rId3" Type="http://schemas.openxmlformats.org/officeDocument/2006/relationships/image" Target="../media/image2.png"/><Relationship Id="rId4" Type="http://schemas.openxmlformats.org/officeDocument/2006/relationships/image" Target="../media/image8.png"/><Relationship Id="rId5" Type="http://schemas.openxmlformats.org/officeDocument/2006/relationships/image" Target="../media/image4.png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4"/>
          <p:cNvSpPr txBox="1"/>
          <p:nvPr>
            <p:ph type="ctrTitle"/>
          </p:nvPr>
        </p:nvSpPr>
        <p:spPr>
          <a:xfrm>
            <a:off x="1029150" y="755925"/>
            <a:ext cx="7085700" cy="2222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85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55" name="Google Shape;55;p14"/>
          <p:cNvSpPr txBox="1"/>
          <p:nvPr>
            <p:ph idx="1" type="subTitle"/>
          </p:nvPr>
        </p:nvSpPr>
        <p:spPr>
          <a:xfrm>
            <a:off x="1957350" y="3164625"/>
            <a:ext cx="5229300" cy="409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pic>
        <p:nvPicPr>
          <p:cNvPr id="56" name="Google Shape;56;p14"/>
          <p:cNvPicPr preferRelativeResize="0"/>
          <p:nvPr/>
        </p:nvPicPr>
        <p:blipFill>
          <a:blip r:embed="rId2">
            <a:alphaModFix amt="42000"/>
          </a:blip>
          <a:stretch>
            <a:fillRect/>
          </a:stretch>
        </p:blipFill>
        <p:spPr>
          <a:xfrm rot="-1572134">
            <a:off x="-977539" y="-1819598"/>
            <a:ext cx="4266901" cy="27876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7" name="Google Shape;57;p14"/>
          <p:cNvPicPr preferRelativeResize="0"/>
          <p:nvPr/>
        </p:nvPicPr>
        <p:blipFill>
          <a:blip r:embed="rId3">
            <a:alphaModFix amt="42000"/>
          </a:blip>
          <a:stretch>
            <a:fillRect/>
          </a:stretch>
        </p:blipFill>
        <p:spPr>
          <a:xfrm rot="4438950">
            <a:off x="6721798" y="-512024"/>
            <a:ext cx="4266900" cy="2787649"/>
          </a:xfrm>
          <a:prstGeom prst="rect">
            <a:avLst/>
          </a:prstGeom>
          <a:noFill/>
          <a:ln>
            <a:noFill/>
          </a:ln>
        </p:spPr>
      </p:pic>
      <p:pic>
        <p:nvPicPr>
          <p:cNvPr id="58" name="Google Shape;58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440572" y="-1983575"/>
            <a:ext cx="4231199" cy="2764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7430136">
            <a:off x="8261682" y="-367601"/>
            <a:ext cx="951395" cy="1528698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4"/>
          <p:cNvPicPr preferRelativeResize="0"/>
          <p:nvPr/>
        </p:nvPicPr>
        <p:blipFill>
          <a:blip r:embed="rId3">
            <a:alphaModFix amt="42000"/>
          </a:blip>
          <a:stretch>
            <a:fillRect/>
          </a:stretch>
        </p:blipFill>
        <p:spPr>
          <a:xfrm flipH="1" rot="-4438950">
            <a:off x="-2132827" y="235076"/>
            <a:ext cx="4266900" cy="2787649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4"/>
          <p:cNvPicPr preferRelativeResize="0"/>
          <p:nvPr/>
        </p:nvPicPr>
        <p:blipFill>
          <a:blip r:embed="rId2">
            <a:alphaModFix amt="42000"/>
          </a:blip>
          <a:stretch>
            <a:fillRect/>
          </a:stretch>
        </p:blipFill>
        <p:spPr>
          <a:xfrm flipH="1" rot="6361050">
            <a:off x="6552735" y="3857383"/>
            <a:ext cx="4266900" cy="2787649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4"/>
          <p:cNvPicPr preferRelativeResize="0"/>
          <p:nvPr/>
        </p:nvPicPr>
        <p:blipFill>
          <a:blip r:embed="rId3">
            <a:alphaModFix amt="42000"/>
          </a:blip>
          <a:stretch>
            <a:fillRect/>
          </a:stretch>
        </p:blipFill>
        <p:spPr>
          <a:xfrm rot="9802557">
            <a:off x="-2285232" y="3652449"/>
            <a:ext cx="4266901" cy="2787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9178279">
            <a:off x="-958790" y="4452876"/>
            <a:ext cx="4231198" cy="2764324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4500004">
            <a:off x="-293115" y="4251617"/>
            <a:ext cx="953651" cy="1532316"/>
          </a:xfrm>
          <a:prstGeom prst="rect">
            <a:avLst/>
          </a:prstGeom>
          <a:noFill/>
          <a:ln>
            <a:noFill/>
          </a:ln>
        </p:spPr>
      </p:pic>
      <p:pic>
        <p:nvPicPr>
          <p:cNvPr id="65" name="Google Shape;65;p14"/>
          <p:cNvPicPr preferRelativeResize="0"/>
          <p:nvPr/>
        </p:nvPicPr>
        <p:blipFill>
          <a:blip r:embed="rId3">
            <a:alphaModFix amt="42000"/>
          </a:blip>
          <a:stretch>
            <a:fillRect/>
          </a:stretch>
        </p:blipFill>
        <p:spPr>
          <a:xfrm rot="9921072">
            <a:off x="5460261" y="4517658"/>
            <a:ext cx="4266899" cy="27876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5"/>
          <p:cNvSpPr txBox="1"/>
          <p:nvPr>
            <p:ph type="title"/>
          </p:nvPr>
        </p:nvSpPr>
        <p:spPr>
          <a:xfrm>
            <a:off x="2158200" y="2017075"/>
            <a:ext cx="4827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5700">
                <a:solidFill>
                  <a:schemeClr val="accent3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9pPr>
          </a:lstStyle>
          <a:p/>
        </p:txBody>
      </p:sp>
      <p:sp>
        <p:nvSpPr>
          <p:cNvPr id="68" name="Google Shape;68;p15"/>
          <p:cNvSpPr txBox="1"/>
          <p:nvPr>
            <p:ph hasCustomPrompt="1" idx="2" type="title"/>
          </p:nvPr>
        </p:nvSpPr>
        <p:spPr>
          <a:xfrm>
            <a:off x="3825150" y="831962"/>
            <a:ext cx="1677300" cy="925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10400">
                <a:latin typeface="Ingrid Darling"/>
                <a:ea typeface="Ingrid Darling"/>
                <a:cs typeface="Ingrid Darling"/>
                <a:sym typeface="Ingrid Darling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69" name="Google Shape;69;p15"/>
          <p:cNvSpPr txBox="1"/>
          <p:nvPr>
            <p:ph idx="1" type="subTitle"/>
          </p:nvPr>
        </p:nvSpPr>
        <p:spPr>
          <a:xfrm>
            <a:off x="2132850" y="3110638"/>
            <a:ext cx="4878300" cy="438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pic>
        <p:nvPicPr>
          <p:cNvPr id="70" name="Google Shape;70;p15"/>
          <p:cNvPicPr preferRelativeResize="0"/>
          <p:nvPr/>
        </p:nvPicPr>
        <p:blipFill>
          <a:blip r:embed="rId2">
            <a:alphaModFix amt="42000"/>
          </a:blip>
          <a:stretch>
            <a:fillRect/>
          </a:stretch>
        </p:blipFill>
        <p:spPr>
          <a:xfrm flipH="1" rot="-9227866">
            <a:off x="-626764" y="4441220"/>
            <a:ext cx="4266901" cy="2787647"/>
          </a:xfrm>
          <a:prstGeom prst="rect">
            <a:avLst/>
          </a:prstGeom>
          <a:noFill/>
          <a:ln>
            <a:noFill/>
          </a:ln>
        </p:spPr>
      </p:pic>
      <p:pic>
        <p:nvPicPr>
          <p:cNvPr id="71" name="Google Shape;71;p15"/>
          <p:cNvPicPr preferRelativeResize="0"/>
          <p:nvPr/>
        </p:nvPicPr>
        <p:blipFill>
          <a:blip r:embed="rId3">
            <a:alphaModFix amt="42000"/>
          </a:blip>
          <a:stretch>
            <a:fillRect/>
          </a:stretch>
        </p:blipFill>
        <p:spPr>
          <a:xfrm flipH="1" rot="6361050">
            <a:off x="6525723" y="3133644"/>
            <a:ext cx="4266900" cy="2787649"/>
          </a:xfrm>
          <a:prstGeom prst="rect">
            <a:avLst/>
          </a:prstGeom>
          <a:noFill/>
          <a:ln>
            <a:noFill/>
          </a:ln>
        </p:spPr>
      </p:pic>
      <p:pic>
        <p:nvPicPr>
          <p:cNvPr id="72" name="Google Shape;72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flipH="1" rot="10800000">
            <a:off x="6244497" y="4628520"/>
            <a:ext cx="4231199" cy="2764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3" name="Google Shape;73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flipH="1" rot="-3369864">
            <a:off x="8065607" y="4248173"/>
            <a:ext cx="951395" cy="1528698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15"/>
          <p:cNvPicPr preferRelativeResize="0"/>
          <p:nvPr/>
        </p:nvPicPr>
        <p:blipFill>
          <a:blip r:embed="rId3">
            <a:alphaModFix amt="42000"/>
          </a:blip>
          <a:stretch>
            <a:fillRect/>
          </a:stretch>
        </p:blipFill>
        <p:spPr>
          <a:xfrm rot="-6361050">
            <a:off x="-2328902" y="2386544"/>
            <a:ext cx="4266900" cy="2787649"/>
          </a:xfrm>
          <a:prstGeom prst="rect">
            <a:avLst/>
          </a:prstGeom>
          <a:noFill/>
          <a:ln>
            <a:noFill/>
          </a:ln>
        </p:spPr>
      </p:pic>
      <p:pic>
        <p:nvPicPr>
          <p:cNvPr id="75" name="Google Shape;75;p15"/>
          <p:cNvPicPr preferRelativeResize="0"/>
          <p:nvPr/>
        </p:nvPicPr>
        <p:blipFill>
          <a:blip r:embed="rId2">
            <a:alphaModFix amt="42000"/>
          </a:blip>
          <a:stretch>
            <a:fillRect/>
          </a:stretch>
        </p:blipFill>
        <p:spPr>
          <a:xfrm rot="4438950">
            <a:off x="6937385" y="-1198063"/>
            <a:ext cx="4266900" cy="2787649"/>
          </a:xfrm>
          <a:prstGeom prst="rect">
            <a:avLst/>
          </a:prstGeom>
          <a:noFill/>
          <a:ln>
            <a:noFill/>
          </a:ln>
        </p:spPr>
      </p:pic>
      <p:pic>
        <p:nvPicPr>
          <p:cNvPr id="76" name="Google Shape;76;p15"/>
          <p:cNvPicPr preferRelativeResize="0"/>
          <p:nvPr/>
        </p:nvPicPr>
        <p:blipFill>
          <a:blip r:embed="rId3">
            <a:alphaModFix amt="42000"/>
          </a:blip>
          <a:stretch>
            <a:fillRect/>
          </a:stretch>
        </p:blipFill>
        <p:spPr>
          <a:xfrm flipH="1" rot="997443">
            <a:off x="-2481307" y="-1030830"/>
            <a:ext cx="4266901" cy="2787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7" name="Google Shape;77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flipH="1" rot="-1621721">
            <a:off x="-1154865" y="-1807931"/>
            <a:ext cx="4231198" cy="2764324"/>
          </a:xfrm>
          <a:prstGeom prst="rect">
            <a:avLst/>
          </a:prstGeom>
          <a:noFill/>
          <a:ln>
            <a:noFill/>
          </a:ln>
        </p:spPr>
      </p:pic>
      <p:pic>
        <p:nvPicPr>
          <p:cNvPr id="78" name="Google Shape;78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flipH="1" rot="6299996">
            <a:off x="-489190" y="-374663"/>
            <a:ext cx="953651" cy="1532316"/>
          </a:xfrm>
          <a:prstGeom prst="rect">
            <a:avLst/>
          </a:prstGeom>
          <a:noFill/>
          <a:ln>
            <a:noFill/>
          </a:ln>
        </p:spPr>
      </p:pic>
      <p:pic>
        <p:nvPicPr>
          <p:cNvPr id="79" name="Google Shape;79;p15"/>
          <p:cNvPicPr preferRelativeResize="0"/>
          <p:nvPr/>
        </p:nvPicPr>
        <p:blipFill>
          <a:blip r:embed="rId3">
            <a:alphaModFix amt="42000"/>
          </a:blip>
          <a:stretch>
            <a:fillRect/>
          </a:stretch>
        </p:blipFill>
        <p:spPr>
          <a:xfrm flipH="1" rot="878928">
            <a:off x="5264186" y="-1896037"/>
            <a:ext cx="4266899" cy="27876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6"/>
          <p:cNvSpPr txBox="1"/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82" name="Google Shape;82;p16"/>
          <p:cNvSpPr txBox="1"/>
          <p:nvPr>
            <p:ph idx="1" type="body"/>
          </p:nvPr>
        </p:nvSpPr>
        <p:spPr>
          <a:xfrm>
            <a:off x="720000" y="1152475"/>
            <a:ext cx="77040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Char char="○"/>
              <a:defRPr sz="1250">
                <a:solidFill>
                  <a:srgbClr val="434343"/>
                </a:solidFill>
              </a:defRPr>
            </a:lvl1pPr>
            <a:lvl2pPr indent="-304800" lvl="1" marL="914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○"/>
              <a:defRPr>
                <a:solidFill>
                  <a:srgbClr val="434343"/>
                </a:solidFill>
              </a:defRPr>
            </a:lvl2pPr>
            <a:lvl3pPr indent="-304800" lvl="2" marL="1371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■"/>
              <a:defRPr>
                <a:solidFill>
                  <a:srgbClr val="434343"/>
                </a:solidFill>
              </a:defRPr>
            </a:lvl3pPr>
            <a:lvl4pPr indent="-304800" lvl="3" marL="1828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●"/>
              <a:defRPr>
                <a:solidFill>
                  <a:srgbClr val="434343"/>
                </a:solidFill>
              </a:defRPr>
            </a:lvl4pPr>
            <a:lvl5pPr indent="-304800" lvl="4" marL="2286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○"/>
              <a:defRPr>
                <a:solidFill>
                  <a:srgbClr val="434343"/>
                </a:solidFill>
              </a:defRPr>
            </a:lvl5pPr>
            <a:lvl6pPr indent="-304800" lvl="5" marL="2743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■"/>
              <a:defRPr>
                <a:solidFill>
                  <a:srgbClr val="434343"/>
                </a:solidFill>
              </a:defRPr>
            </a:lvl6pPr>
            <a:lvl7pPr indent="-304800" lvl="6" marL="3200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●"/>
              <a:defRPr>
                <a:solidFill>
                  <a:srgbClr val="434343"/>
                </a:solidFill>
              </a:defRPr>
            </a:lvl7pPr>
            <a:lvl8pPr indent="-304800" lvl="7" marL="3657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○"/>
              <a:defRPr>
                <a:solidFill>
                  <a:srgbClr val="434343"/>
                </a:solidFill>
              </a:defRPr>
            </a:lvl8pPr>
            <a:lvl9pPr indent="-304800" lvl="8" marL="411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■"/>
              <a:defRPr>
                <a:solidFill>
                  <a:srgbClr val="434343"/>
                </a:solidFill>
              </a:defRPr>
            </a:lvl9pPr>
          </a:lstStyle>
          <a:p/>
        </p:txBody>
      </p:sp>
      <p:pic>
        <p:nvPicPr>
          <p:cNvPr id="83" name="Google Shape;83;p16"/>
          <p:cNvPicPr preferRelativeResize="0"/>
          <p:nvPr/>
        </p:nvPicPr>
        <p:blipFill>
          <a:blip r:embed="rId2">
            <a:alphaModFix amt="63000"/>
          </a:blip>
          <a:stretch>
            <a:fillRect/>
          </a:stretch>
        </p:blipFill>
        <p:spPr>
          <a:xfrm flipH="1" rot="-3918722">
            <a:off x="-2841544" y="-1067585"/>
            <a:ext cx="4231198" cy="2764324"/>
          </a:xfrm>
          <a:prstGeom prst="rect">
            <a:avLst/>
          </a:prstGeom>
          <a:noFill/>
          <a:ln>
            <a:noFill/>
          </a:ln>
        </p:spPr>
      </p:pic>
      <p:pic>
        <p:nvPicPr>
          <p:cNvPr id="84" name="Google Shape;84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 rot="3736558">
            <a:off x="-1248351" y="-280392"/>
            <a:ext cx="1416652" cy="1513911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85;p16"/>
          <p:cNvPicPr preferRelativeResize="0"/>
          <p:nvPr/>
        </p:nvPicPr>
        <p:blipFill>
          <a:blip r:embed="rId4">
            <a:alphaModFix amt="42000"/>
          </a:blip>
          <a:stretch>
            <a:fillRect/>
          </a:stretch>
        </p:blipFill>
        <p:spPr>
          <a:xfrm flipH="1" rot="-9921072">
            <a:off x="-911459" y="4730533"/>
            <a:ext cx="4266899" cy="2787648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6"/>
          <p:cNvPicPr preferRelativeResize="0"/>
          <p:nvPr/>
        </p:nvPicPr>
        <p:blipFill>
          <a:blip r:embed="rId5">
            <a:alphaModFix amt="42000"/>
          </a:blip>
          <a:stretch>
            <a:fillRect/>
          </a:stretch>
        </p:blipFill>
        <p:spPr>
          <a:xfrm rot="-6361050">
            <a:off x="-2736584" y="3422358"/>
            <a:ext cx="4266900" cy="2787649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6"/>
          <p:cNvPicPr preferRelativeResize="0"/>
          <p:nvPr/>
        </p:nvPicPr>
        <p:blipFill>
          <a:blip r:embed="rId5">
            <a:alphaModFix amt="42000"/>
          </a:blip>
          <a:stretch>
            <a:fillRect/>
          </a:stretch>
        </p:blipFill>
        <p:spPr>
          <a:xfrm flipH="1" rot="1572134">
            <a:off x="5813864" y="-1819598"/>
            <a:ext cx="4266901" cy="2787647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6"/>
          <p:cNvPicPr preferRelativeResize="0"/>
          <p:nvPr/>
        </p:nvPicPr>
        <p:blipFill>
          <a:blip r:embed="rId4">
            <a:alphaModFix amt="42000"/>
          </a:blip>
          <a:stretch>
            <a:fillRect/>
          </a:stretch>
        </p:blipFill>
        <p:spPr>
          <a:xfrm rot="4438950">
            <a:off x="7415278" y="-243274"/>
            <a:ext cx="4266900" cy="2787649"/>
          </a:xfrm>
          <a:prstGeom prst="rect">
            <a:avLst/>
          </a:prstGeom>
          <a:noFill/>
          <a:ln>
            <a:noFill/>
          </a:ln>
        </p:spPr>
      </p:pic>
      <p:pic>
        <p:nvPicPr>
          <p:cNvPr id="89" name="Google Shape;89;p1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flipH="1" rot="9178279">
            <a:off x="5754618" y="4833876"/>
            <a:ext cx="4231198" cy="2764324"/>
          </a:xfrm>
          <a:prstGeom prst="rect">
            <a:avLst/>
          </a:prstGeom>
          <a:noFill/>
          <a:ln>
            <a:noFill/>
          </a:ln>
        </p:spPr>
      </p:pic>
      <p:pic>
        <p:nvPicPr>
          <p:cNvPr id="90" name="Google Shape;90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2700000">
            <a:off x="8467974" y="3971347"/>
            <a:ext cx="1956698" cy="20910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17"/>
          <p:cNvSpPr txBox="1"/>
          <p:nvPr>
            <p:ph idx="1" type="subTitle"/>
          </p:nvPr>
        </p:nvSpPr>
        <p:spPr>
          <a:xfrm>
            <a:off x="1127613" y="2588261"/>
            <a:ext cx="2907600" cy="347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Fahkwang"/>
              <a:buNone/>
              <a:defRPr sz="2100">
                <a:solidFill>
                  <a:schemeClr val="accent3"/>
                </a:solidFill>
                <a:latin typeface="Fahkwang"/>
                <a:ea typeface="Fahkwang"/>
                <a:cs typeface="Fahkwang"/>
                <a:sym typeface="Fahkwang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Fahkwang"/>
              <a:buNone/>
              <a:defRPr sz="2100">
                <a:solidFill>
                  <a:schemeClr val="accent3"/>
                </a:solidFill>
                <a:latin typeface="Fahkwang"/>
                <a:ea typeface="Fahkwang"/>
                <a:cs typeface="Fahkwang"/>
                <a:sym typeface="Fahkwang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Fahkwang"/>
              <a:buNone/>
              <a:defRPr sz="2100">
                <a:solidFill>
                  <a:schemeClr val="accent3"/>
                </a:solidFill>
                <a:latin typeface="Fahkwang"/>
                <a:ea typeface="Fahkwang"/>
                <a:cs typeface="Fahkwang"/>
                <a:sym typeface="Fahkwang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Fahkwang"/>
              <a:buNone/>
              <a:defRPr sz="2100">
                <a:solidFill>
                  <a:schemeClr val="accent3"/>
                </a:solidFill>
                <a:latin typeface="Fahkwang"/>
                <a:ea typeface="Fahkwang"/>
                <a:cs typeface="Fahkwang"/>
                <a:sym typeface="Fahkwang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Fahkwang"/>
              <a:buNone/>
              <a:defRPr sz="2100">
                <a:solidFill>
                  <a:schemeClr val="accent3"/>
                </a:solidFill>
                <a:latin typeface="Fahkwang"/>
                <a:ea typeface="Fahkwang"/>
                <a:cs typeface="Fahkwang"/>
                <a:sym typeface="Fahkwang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Fahkwang"/>
              <a:buNone/>
              <a:defRPr sz="2100">
                <a:solidFill>
                  <a:schemeClr val="accent3"/>
                </a:solidFill>
                <a:latin typeface="Fahkwang"/>
                <a:ea typeface="Fahkwang"/>
                <a:cs typeface="Fahkwang"/>
                <a:sym typeface="Fahkwang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Fahkwang"/>
              <a:buNone/>
              <a:defRPr sz="2100">
                <a:solidFill>
                  <a:schemeClr val="accent3"/>
                </a:solidFill>
                <a:latin typeface="Fahkwang"/>
                <a:ea typeface="Fahkwang"/>
                <a:cs typeface="Fahkwang"/>
                <a:sym typeface="Fahkwang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Fahkwang"/>
              <a:buNone/>
              <a:defRPr sz="2100">
                <a:solidFill>
                  <a:schemeClr val="accent3"/>
                </a:solidFill>
                <a:latin typeface="Fahkwang"/>
                <a:ea typeface="Fahkwang"/>
                <a:cs typeface="Fahkwang"/>
                <a:sym typeface="Fahkwang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Fahkwang"/>
              <a:buNone/>
              <a:defRPr sz="2100">
                <a:solidFill>
                  <a:schemeClr val="accent3"/>
                </a:solidFill>
                <a:latin typeface="Fahkwang"/>
                <a:ea typeface="Fahkwang"/>
                <a:cs typeface="Fahkwang"/>
                <a:sym typeface="Fahkwang"/>
              </a:defRPr>
            </a:lvl9pPr>
          </a:lstStyle>
          <a:p/>
        </p:txBody>
      </p:sp>
      <p:sp>
        <p:nvSpPr>
          <p:cNvPr id="93" name="Google Shape;93;p17"/>
          <p:cNvSpPr txBox="1"/>
          <p:nvPr>
            <p:ph idx="2" type="subTitle"/>
          </p:nvPr>
        </p:nvSpPr>
        <p:spPr>
          <a:xfrm>
            <a:off x="1127613" y="2938525"/>
            <a:ext cx="2907600" cy="858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4" name="Google Shape;94;p17"/>
          <p:cNvSpPr txBox="1"/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95" name="Google Shape;95;p17"/>
          <p:cNvSpPr txBox="1"/>
          <p:nvPr>
            <p:ph idx="3" type="subTitle"/>
          </p:nvPr>
        </p:nvSpPr>
        <p:spPr>
          <a:xfrm>
            <a:off x="5108788" y="2588261"/>
            <a:ext cx="2907600" cy="347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Fahkwang"/>
              <a:buNone/>
              <a:defRPr sz="2100">
                <a:solidFill>
                  <a:schemeClr val="accent3"/>
                </a:solidFill>
                <a:latin typeface="Fahkwang"/>
                <a:ea typeface="Fahkwang"/>
                <a:cs typeface="Fahkwang"/>
                <a:sym typeface="Fahkwang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Fahkwang"/>
              <a:buNone/>
              <a:defRPr sz="2100">
                <a:solidFill>
                  <a:schemeClr val="accent3"/>
                </a:solidFill>
                <a:latin typeface="Fahkwang"/>
                <a:ea typeface="Fahkwang"/>
                <a:cs typeface="Fahkwang"/>
                <a:sym typeface="Fahkwang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Fahkwang"/>
              <a:buNone/>
              <a:defRPr sz="2100">
                <a:solidFill>
                  <a:schemeClr val="accent3"/>
                </a:solidFill>
                <a:latin typeface="Fahkwang"/>
                <a:ea typeface="Fahkwang"/>
                <a:cs typeface="Fahkwang"/>
                <a:sym typeface="Fahkwang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Fahkwang"/>
              <a:buNone/>
              <a:defRPr sz="2100">
                <a:solidFill>
                  <a:schemeClr val="accent3"/>
                </a:solidFill>
                <a:latin typeface="Fahkwang"/>
                <a:ea typeface="Fahkwang"/>
                <a:cs typeface="Fahkwang"/>
                <a:sym typeface="Fahkwang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Fahkwang"/>
              <a:buNone/>
              <a:defRPr sz="2100">
                <a:solidFill>
                  <a:schemeClr val="accent3"/>
                </a:solidFill>
                <a:latin typeface="Fahkwang"/>
                <a:ea typeface="Fahkwang"/>
                <a:cs typeface="Fahkwang"/>
                <a:sym typeface="Fahkwang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Fahkwang"/>
              <a:buNone/>
              <a:defRPr sz="2100">
                <a:solidFill>
                  <a:schemeClr val="accent3"/>
                </a:solidFill>
                <a:latin typeface="Fahkwang"/>
                <a:ea typeface="Fahkwang"/>
                <a:cs typeface="Fahkwang"/>
                <a:sym typeface="Fahkwang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Fahkwang"/>
              <a:buNone/>
              <a:defRPr sz="2100">
                <a:solidFill>
                  <a:schemeClr val="accent3"/>
                </a:solidFill>
                <a:latin typeface="Fahkwang"/>
                <a:ea typeface="Fahkwang"/>
                <a:cs typeface="Fahkwang"/>
                <a:sym typeface="Fahkwang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Fahkwang"/>
              <a:buNone/>
              <a:defRPr sz="2100">
                <a:solidFill>
                  <a:schemeClr val="accent3"/>
                </a:solidFill>
                <a:latin typeface="Fahkwang"/>
                <a:ea typeface="Fahkwang"/>
                <a:cs typeface="Fahkwang"/>
                <a:sym typeface="Fahkwang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Fahkwang"/>
              <a:buNone/>
              <a:defRPr sz="2100">
                <a:solidFill>
                  <a:schemeClr val="accent3"/>
                </a:solidFill>
                <a:latin typeface="Fahkwang"/>
                <a:ea typeface="Fahkwang"/>
                <a:cs typeface="Fahkwang"/>
                <a:sym typeface="Fahkwang"/>
              </a:defRPr>
            </a:lvl9pPr>
          </a:lstStyle>
          <a:p/>
        </p:txBody>
      </p:sp>
      <p:sp>
        <p:nvSpPr>
          <p:cNvPr id="96" name="Google Shape;96;p17"/>
          <p:cNvSpPr txBox="1"/>
          <p:nvPr>
            <p:ph idx="4" type="subTitle"/>
          </p:nvPr>
        </p:nvSpPr>
        <p:spPr>
          <a:xfrm>
            <a:off x="5108788" y="2938525"/>
            <a:ext cx="2907600" cy="858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pic>
        <p:nvPicPr>
          <p:cNvPr id="97" name="Google Shape;97;p17"/>
          <p:cNvPicPr preferRelativeResize="0"/>
          <p:nvPr/>
        </p:nvPicPr>
        <p:blipFill>
          <a:blip r:embed="rId2">
            <a:alphaModFix amt="63000"/>
          </a:blip>
          <a:stretch>
            <a:fillRect/>
          </a:stretch>
        </p:blipFill>
        <p:spPr>
          <a:xfrm rot="-8100000">
            <a:off x="-2173843" y="3943729"/>
            <a:ext cx="4231197" cy="2764327"/>
          </a:xfrm>
          <a:prstGeom prst="rect">
            <a:avLst/>
          </a:prstGeom>
          <a:noFill/>
          <a:ln>
            <a:noFill/>
          </a:ln>
        </p:spPr>
      </p:pic>
      <p:pic>
        <p:nvPicPr>
          <p:cNvPr id="98" name="Google Shape;98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7063443">
            <a:off x="-1260294" y="3503559"/>
            <a:ext cx="1578641" cy="1687022"/>
          </a:xfrm>
          <a:prstGeom prst="rect">
            <a:avLst/>
          </a:prstGeom>
          <a:noFill/>
          <a:ln>
            <a:noFill/>
          </a:ln>
        </p:spPr>
      </p:pic>
      <p:pic>
        <p:nvPicPr>
          <p:cNvPr id="99" name="Google Shape;99;p17"/>
          <p:cNvPicPr preferRelativeResize="0"/>
          <p:nvPr/>
        </p:nvPicPr>
        <p:blipFill>
          <a:blip r:embed="rId4">
            <a:alphaModFix amt="42000"/>
          </a:blip>
          <a:stretch>
            <a:fillRect/>
          </a:stretch>
        </p:blipFill>
        <p:spPr>
          <a:xfrm flipH="1" rot="-4030513">
            <a:off x="-1942700" y="-1196501"/>
            <a:ext cx="3424401" cy="223723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" name="Google Shape;100;p17"/>
          <p:cNvPicPr preferRelativeResize="0"/>
          <p:nvPr/>
        </p:nvPicPr>
        <p:blipFill>
          <a:blip r:embed="rId5">
            <a:alphaModFix amt="42000"/>
          </a:blip>
          <a:stretch>
            <a:fillRect/>
          </a:stretch>
        </p:blipFill>
        <p:spPr>
          <a:xfrm flipH="1" rot="10098492">
            <a:off x="-469860" y="4468062"/>
            <a:ext cx="4266901" cy="2787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" name="Google Shape;101;p17"/>
          <p:cNvPicPr preferRelativeResize="0"/>
          <p:nvPr/>
        </p:nvPicPr>
        <p:blipFill>
          <a:blip r:embed="rId5">
            <a:alphaModFix amt="42000"/>
          </a:blip>
          <a:stretch>
            <a:fillRect/>
          </a:stretch>
        </p:blipFill>
        <p:spPr>
          <a:xfrm rot="6790456">
            <a:off x="7812187" y="3050159"/>
            <a:ext cx="4266903" cy="278764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7"/>
          <p:cNvPicPr preferRelativeResize="0"/>
          <p:nvPr/>
        </p:nvPicPr>
        <p:blipFill>
          <a:blip r:embed="rId4">
            <a:alphaModFix amt="42000"/>
          </a:blip>
          <a:stretch>
            <a:fillRect/>
          </a:stretch>
        </p:blipFill>
        <p:spPr>
          <a:xfrm flipH="1" rot="10456230">
            <a:off x="5570866" y="4582046"/>
            <a:ext cx="4266902" cy="27876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" name="Google Shape;103;p1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621721">
            <a:off x="7438562" y="-1669728"/>
            <a:ext cx="3960776" cy="25876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 rot="-8803508">
            <a:off x="8423575" y="-1081129"/>
            <a:ext cx="1486975" cy="158908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18"/>
          <p:cNvSpPr txBox="1"/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pic>
        <p:nvPicPr>
          <p:cNvPr id="107" name="Google Shape;107;p18"/>
          <p:cNvPicPr preferRelativeResize="0"/>
          <p:nvPr/>
        </p:nvPicPr>
        <p:blipFill>
          <a:blip r:embed="rId2">
            <a:alphaModFix amt="42000"/>
          </a:blip>
          <a:stretch>
            <a:fillRect/>
          </a:stretch>
        </p:blipFill>
        <p:spPr>
          <a:xfrm rot="-6929859">
            <a:off x="-2487404" y="3726749"/>
            <a:ext cx="4266899" cy="2787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" name="Google Shape;108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9178279">
            <a:off x="-1783615" y="4574901"/>
            <a:ext cx="4231198" cy="27643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" name="Google Shape;109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1718793">
            <a:off x="695047" y="4744317"/>
            <a:ext cx="953651" cy="153231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" name="Google Shape;110;p1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070900" y="-1501525"/>
            <a:ext cx="2502450" cy="24824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" name="Google Shape;112;p1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3008275">
            <a:off x="-1832104" y="-927014"/>
            <a:ext cx="3422156" cy="223575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" name="Google Shape;113;p19"/>
          <p:cNvPicPr preferRelativeResize="0"/>
          <p:nvPr/>
        </p:nvPicPr>
        <p:blipFill>
          <a:blip r:embed="rId3">
            <a:alphaModFix amt="42000"/>
          </a:blip>
          <a:stretch>
            <a:fillRect/>
          </a:stretch>
        </p:blipFill>
        <p:spPr>
          <a:xfrm flipH="1" rot="-851557">
            <a:off x="-714573" y="-1947663"/>
            <a:ext cx="4266902" cy="2787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" name="Google Shape;114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flipH="1">
            <a:off x="-2" y="2565050"/>
            <a:ext cx="2438702" cy="2578452"/>
          </a:xfrm>
          <a:prstGeom prst="rect">
            <a:avLst/>
          </a:prstGeom>
          <a:noFill/>
          <a:ln>
            <a:noFill/>
          </a:ln>
        </p:spPr>
      </p:pic>
      <p:sp>
        <p:nvSpPr>
          <p:cNvPr id="115" name="Google Shape;115;p19"/>
          <p:cNvSpPr txBox="1"/>
          <p:nvPr>
            <p:ph type="title"/>
          </p:nvPr>
        </p:nvSpPr>
        <p:spPr>
          <a:xfrm>
            <a:off x="1136025" y="1088025"/>
            <a:ext cx="4005000" cy="1716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16" name="Google Shape;116;p19"/>
          <p:cNvSpPr txBox="1"/>
          <p:nvPr>
            <p:ph idx="1" type="body"/>
          </p:nvPr>
        </p:nvSpPr>
        <p:spPr>
          <a:xfrm>
            <a:off x="1136025" y="2965275"/>
            <a:ext cx="3754500" cy="793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 sz="1400"/>
            </a:lvl1pPr>
            <a:lvl2pPr indent="-317500" lvl="1" marL="914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2pPr>
            <a:lvl3pPr indent="-317500" lvl="2" marL="1371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3pPr>
            <a:lvl4pPr indent="-317500" lvl="3" marL="1828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4pPr>
            <a:lvl5pPr indent="-317500" lvl="4" marL="2286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5pPr>
            <a:lvl6pPr indent="-317500" lvl="5" marL="2743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6pPr>
            <a:lvl7pPr indent="-317500" lvl="6" marL="3200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7pPr>
            <a:lvl8pPr indent="-317500" lvl="7" marL="3657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8pPr>
            <a:lvl9pPr indent="-317500" lvl="8" marL="411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20"/>
          <p:cNvSpPr txBox="1"/>
          <p:nvPr>
            <p:ph type="title"/>
          </p:nvPr>
        </p:nvSpPr>
        <p:spPr>
          <a:xfrm>
            <a:off x="659575" y="1897950"/>
            <a:ext cx="7768800" cy="1347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6000"/>
              <a:buNone/>
              <a:defRPr sz="5800"/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6000"/>
              <a:buNone/>
              <a:defRPr sz="6000">
                <a:solidFill>
                  <a:schemeClr val="accent3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6000"/>
              <a:buNone/>
              <a:defRPr sz="6000">
                <a:solidFill>
                  <a:schemeClr val="accent3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6000"/>
              <a:buNone/>
              <a:defRPr sz="6000">
                <a:solidFill>
                  <a:schemeClr val="accent3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6000"/>
              <a:buNone/>
              <a:defRPr sz="6000">
                <a:solidFill>
                  <a:schemeClr val="accent3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6000"/>
              <a:buNone/>
              <a:defRPr sz="6000">
                <a:solidFill>
                  <a:schemeClr val="accent3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6000"/>
              <a:buNone/>
              <a:defRPr sz="6000">
                <a:solidFill>
                  <a:schemeClr val="accent3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6000"/>
              <a:buNone/>
              <a:defRPr sz="6000">
                <a:solidFill>
                  <a:schemeClr val="accent3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6000"/>
              <a:buNone/>
              <a:defRPr sz="6000">
                <a:solidFill>
                  <a:schemeClr val="accent3"/>
                </a:solidFill>
              </a:defRPr>
            </a:lvl9pPr>
          </a:lstStyle>
          <a:p/>
        </p:txBody>
      </p:sp>
      <p:pic>
        <p:nvPicPr>
          <p:cNvPr id="119" name="Google Shape;119;p20"/>
          <p:cNvPicPr preferRelativeResize="0"/>
          <p:nvPr/>
        </p:nvPicPr>
        <p:blipFill>
          <a:blip r:embed="rId2">
            <a:alphaModFix amt="42000"/>
          </a:blip>
          <a:stretch>
            <a:fillRect/>
          </a:stretch>
        </p:blipFill>
        <p:spPr>
          <a:xfrm rot="9475653">
            <a:off x="5615241" y="4220734"/>
            <a:ext cx="4266899" cy="278764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" name="Google Shape;120;p20"/>
          <p:cNvPicPr preferRelativeResize="0"/>
          <p:nvPr/>
        </p:nvPicPr>
        <p:blipFill>
          <a:blip r:embed="rId3">
            <a:alphaModFix amt="42000"/>
          </a:blip>
          <a:stretch>
            <a:fillRect/>
          </a:stretch>
        </p:blipFill>
        <p:spPr>
          <a:xfrm rot="10340236">
            <a:off x="2240503" y="4433654"/>
            <a:ext cx="4266900" cy="2787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" name="Google Shape;121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10800000">
            <a:off x="-886958" y="4161620"/>
            <a:ext cx="4231199" cy="2764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" name="Google Shape;122;p2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flipH="1" rot="-3369864">
            <a:off x="8508574" y="4489498"/>
            <a:ext cx="951395" cy="15286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" name="Google Shape;123;p20"/>
          <p:cNvPicPr preferRelativeResize="0"/>
          <p:nvPr/>
        </p:nvPicPr>
        <p:blipFill>
          <a:blip r:embed="rId2">
            <a:alphaModFix amt="42000"/>
          </a:blip>
          <a:stretch>
            <a:fillRect/>
          </a:stretch>
        </p:blipFill>
        <p:spPr>
          <a:xfrm flipH="1">
            <a:off x="3034665" y="-2013164"/>
            <a:ext cx="4266900" cy="27876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" name="Google Shape;124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1621721">
            <a:off x="6432530" y="-1507268"/>
            <a:ext cx="4231198" cy="27643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" name="Google Shape;125;p20"/>
          <p:cNvPicPr preferRelativeResize="0"/>
          <p:nvPr/>
        </p:nvPicPr>
        <p:blipFill>
          <a:blip r:embed="rId3">
            <a:alphaModFix amt="42000"/>
          </a:blip>
          <a:stretch>
            <a:fillRect/>
          </a:stretch>
        </p:blipFill>
        <p:spPr>
          <a:xfrm rot="-878928">
            <a:off x="-1205784" y="-1518937"/>
            <a:ext cx="4266899" cy="27876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" name="Google Shape;126;p2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9030618">
            <a:off x="-284274" y="-736662"/>
            <a:ext cx="953652" cy="153231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" name="Google Shape;127;p2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flipH="1">
            <a:off x="-713900" y="4161637"/>
            <a:ext cx="1544577" cy="16506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" name="Google Shape;128;p2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flipH="1" rot="10800000">
            <a:off x="8084488" y="-950413"/>
            <a:ext cx="1544577" cy="165062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21"/>
          <p:cNvSpPr txBox="1"/>
          <p:nvPr>
            <p:ph type="title"/>
          </p:nvPr>
        </p:nvSpPr>
        <p:spPr>
          <a:xfrm>
            <a:off x="1678500" y="1390876"/>
            <a:ext cx="57870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9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31" name="Google Shape;131;p21"/>
          <p:cNvSpPr txBox="1"/>
          <p:nvPr>
            <p:ph idx="1" type="subTitle"/>
          </p:nvPr>
        </p:nvSpPr>
        <p:spPr>
          <a:xfrm>
            <a:off x="1763400" y="2390325"/>
            <a:ext cx="5617200" cy="1362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1pPr>
            <a:lvl2pPr lvl="1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pic>
        <p:nvPicPr>
          <p:cNvPr id="132" name="Google Shape;132;p2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flipH="1" rot="10800000">
            <a:off x="0" y="1762326"/>
            <a:ext cx="3238751" cy="34243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" name="Google Shape;133;p21"/>
          <p:cNvPicPr preferRelativeResize="0"/>
          <p:nvPr/>
        </p:nvPicPr>
        <p:blipFill>
          <a:blip r:embed="rId3">
            <a:alphaModFix amt="42000"/>
          </a:blip>
          <a:stretch>
            <a:fillRect/>
          </a:stretch>
        </p:blipFill>
        <p:spPr>
          <a:xfrm rot="-1771295">
            <a:off x="-1665953" y="-1482274"/>
            <a:ext cx="4266903" cy="2787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" name="Google Shape;134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flipH="1" rot="1448344">
            <a:off x="-555152" y="-1965556"/>
            <a:ext cx="3422157" cy="223575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" name="Google Shape;135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7791725">
            <a:off x="7198500" y="4068718"/>
            <a:ext cx="3422156" cy="223575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" name="Google Shape;136;p21"/>
          <p:cNvPicPr preferRelativeResize="0"/>
          <p:nvPr/>
        </p:nvPicPr>
        <p:blipFill>
          <a:blip r:embed="rId3">
            <a:alphaModFix amt="42000"/>
          </a:blip>
          <a:stretch>
            <a:fillRect/>
          </a:stretch>
        </p:blipFill>
        <p:spPr>
          <a:xfrm flipH="1" rot="9948443">
            <a:off x="5703848" y="4024626"/>
            <a:ext cx="4266902" cy="2787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" name="Google Shape;137;p2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flipH="1" rot="10800000">
            <a:off x="5751650" y="0"/>
            <a:ext cx="3392350" cy="35867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22"/>
          <p:cNvSpPr txBox="1"/>
          <p:nvPr>
            <p:ph type="title"/>
          </p:nvPr>
        </p:nvSpPr>
        <p:spPr>
          <a:xfrm>
            <a:off x="710000" y="2578300"/>
            <a:ext cx="2217000" cy="1502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22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pic>
        <p:nvPicPr>
          <p:cNvPr id="140" name="Google Shape;140;p22"/>
          <p:cNvPicPr preferRelativeResize="0"/>
          <p:nvPr/>
        </p:nvPicPr>
        <p:blipFill>
          <a:blip r:embed="rId2">
            <a:alphaModFix amt="91000"/>
          </a:blip>
          <a:stretch>
            <a:fillRect/>
          </a:stretch>
        </p:blipFill>
        <p:spPr>
          <a:xfrm rot="-10098492">
            <a:off x="-1423447" y="4136212"/>
            <a:ext cx="4266901" cy="2787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" name="Google Shape;141;p22"/>
          <p:cNvPicPr preferRelativeResize="0"/>
          <p:nvPr/>
        </p:nvPicPr>
        <p:blipFill>
          <a:blip r:embed="rId3">
            <a:alphaModFix amt="91000"/>
          </a:blip>
          <a:stretch>
            <a:fillRect/>
          </a:stretch>
        </p:blipFill>
        <p:spPr>
          <a:xfrm flipH="1" rot="10456230">
            <a:off x="487691" y="4853546"/>
            <a:ext cx="4266902" cy="27876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" name="Google Shape;142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1621721">
            <a:off x="7126325" y="-870303"/>
            <a:ext cx="3960776" cy="25876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" name="Google Shape;143;p2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flipH="1" rot="-8803508">
            <a:off x="8031400" y="-371017"/>
            <a:ext cx="1486975" cy="158908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23"/>
          <p:cNvSpPr txBox="1"/>
          <p:nvPr>
            <p:ph hasCustomPrompt="1" type="title"/>
          </p:nvPr>
        </p:nvSpPr>
        <p:spPr>
          <a:xfrm>
            <a:off x="2790725" y="1106900"/>
            <a:ext cx="5526900" cy="1511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9600"/>
              <a:buNone/>
              <a:defRPr sz="93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146" name="Google Shape;146;p23"/>
          <p:cNvSpPr txBox="1"/>
          <p:nvPr>
            <p:ph idx="1" type="subTitle"/>
          </p:nvPr>
        </p:nvSpPr>
        <p:spPr>
          <a:xfrm>
            <a:off x="2790725" y="2631951"/>
            <a:ext cx="5526900" cy="420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8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pic>
        <p:nvPicPr>
          <p:cNvPr id="147" name="Google Shape;147;p23"/>
          <p:cNvPicPr preferRelativeResize="0"/>
          <p:nvPr/>
        </p:nvPicPr>
        <p:blipFill>
          <a:blip r:embed="rId2">
            <a:alphaModFix amt="42000"/>
          </a:blip>
          <a:stretch>
            <a:fillRect/>
          </a:stretch>
        </p:blipFill>
        <p:spPr>
          <a:xfrm flipH="1" rot="-10340236">
            <a:off x="2732589" y="4592054"/>
            <a:ext cx="4266900" cy="2787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" name="Google Shape;148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 rot="10800000">
            <a:off x="5835426" y="4161620"/>
            <a:ext cx="4231199" cy="2764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9" name="Google Shape;149;p23"/>
          <p:cNvPicPr preferRelativeResize="0"/>
          <p:nvPr/>
        </p:nvPicPr>
        <p:blipFill>
          <a:blip r:embed="rId4">
            <a:alphaModFix amt="42000"/>
          </a:blip>
          <a:stretch>
            <a:fillRect/>
          </a:stretch>
        </p:blipFill>
        <p:spPr>
          <a:xfrm>
            <a:off x="1878101" y="-2013164"/>
            <a:ext cx="4266900" cy="27876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" name="Google Shape;150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 rot="-1621721">
            <a:off x="-1770636" y="-1609993"/>
            <a:ext cx="4231198" cy="27643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1" name="Google Shape;151;p23"/>
          <p:cNvPicPr preferRelativeResize="0"/>
          <p:nvPr/>
        </p:nvPicPr>
        <p:blipFill>
          <a:blip r:embed="rId2">
            <a:alphaModFix amt="42000"/>
          </a:blip>
          <a:stretch>
            <a:fillRect/>
          </a:stretch>
        </p:blipFill>
        <p:spPr>
          <a:xfrm flipH="1" rot="878928">
            <a:off x="6118552" y="-1827850"/>
            <a:ext cx="4266899" cy="27876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52" name="Google Shape;152;p2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flipH="1" rot="-9030618">
            <a:off x="8480115" y="-994000"/>
            <a:ext cx="953652" cy="153231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bg>
      <p:bgPr>
        <a:solidFill>
          <a:srgbClr val="FFFFFF"/>
        </a:solidFill>
      </p:bgPr>
    </p:bg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able of contents">
  <p:cSld name="BLANK_1"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25"/>
          <p:cNvSpPr txBox="1"/>
          <p:nvPr>
            <p:ph type="title"/>
          </p:nvPr>
        </p:nvSpPr>
        <p:spPr>
          <a:xfrm>
            <a:off x="720000" y="1977460"/>
            <a:ext cx="2336400" cy="347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100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156" name="Google Shape;156;p25"/>
          <p:cNvSpPr txBox="1"/>
          <p:nvPr>
            <p:ph hasCustomPrompt="1" idx="2" type="title"/>
          </p:nvPr>
        </p:nvSpPr>
        <p:spPr>
          <a:xfrm>
            <a:off x="1432350" y="1481633"/>
            <a:ext cx="911700" cy="411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4400">
                <a:latin typeface="Ingrid Darling"/>
                <a:ea typeface="Ingrid Darling"/>
                <a:cs typeface="Ingrid Darling"/>
                <a:sym typeface="Ingrid Darling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57" name="Google Shape;157;p25"/>
          <p:cNvSpPr txBox="1"/>
          <p:nvPr>
            <p:ph idx="1" type="subTitle"/>
          </p:nvPr>
        </p:nvSpPr>
        <p:spPr>
          <a:xfrm>
            <a:off x="720000" y="2329300"/>
            <a:ext cx="2336400" cy="484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8" name="Google Shape;158;p25"/>
          <p:cNvSpPr txBox="1"/>
          <p:nvPr>
            <p:ph idx="3"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59" name="Google Shape;159;p25"/>
          <p:cNvSpPr txBox="1"/>
          <p:nvPr>
            <p:ph idx="4" type="title"/>
          </p:nvPr>
        </p:nvSpPr>
        <p:spPr>
          <a:xfrm>
            <a:off x="3403800" y="1977460"/>
            <a:ext cx="2336400" cy="347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100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160" name="Google Shape;160;p25"/>
          <p:cNvSpPr txBox="1"/>
          <p:nvPr>
            <p:ph hasCustomPrompt="1" idx="5" type="title"/>
          </p:nvPr>
        </p:nvSpPr>
        <p:spPr>
          <a:xfrm>
            <a:off x="4116150" y="1481633"/>
            <a:ext cx="911700" cy="411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4400">
                <a:latin typeface="Ingrid Darling"/>
                <a:ea typeface="Ingrid Darling"/>
                <a:cs typeface="Ingrid Darling"/>
                <a:sym typeface="Ingrid Darling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61" name="Google Shape;161;p25"/>
          <p:cNvSpPr txBox="1"/>
          <p:nvPr>
            <p:ph idx="6" type="subTitle"/>
          </p:nvPr>
        </p:nvSpPr>
        <p:spPr>
          <a:xfrm>
            <a:off x="3403800" y="2329300"/>
            <a:ext cx="2336400" cy="484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2" name="Google Shape;162;p25"/>
          <p:cNvSpPr txBox="1"/>
          <p:nvPr>
            <p:ph idx="7" type="title"/>
          </p:nvPr>
        </p:nvSpPr>
        <p:spPr>
          <a:xfrm>
            <a:off x="6087600" y="1977460"/>
            <a:ext cx="2336400" cy="347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100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163" name="Google Shape;163;p25"/>
          <p:cNvSpPr txBox="1"/>
          <p:nvPr>
            <p:ph hasCustomPrompt="1" idx="8" type="title"/>
          </p:nvPr>
        </p:nvSpPr>
        <p:spPr>
          <a:xfrm>
            <a:off x="6799950" y="1481633"/>
            <a:ext cx="911700" cy="411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4400">
                <a:latin typeface="Ingrid Darling"/>
                <a:ea typeface="Ingrid Darling"/>
                <a:cs typeface="Ingrid Darling"/>
                <a:sym typeface="Ingrid Darling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64" name="Google Shape;164;p25"/>
          <p:cNvSpPr txBox="1"/>
          <p:nvPr>
            <p:ph idx="9" type="subTitle"/>
          </p:nvPr>
        </p:nvSpPr>
        <p:spPr>
          <a:xfrm>
            <a:off x="6087600" y="2329300"/>
            <a:ext cx="2336400" cy="484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5" name="Google Shape;165;p25"/>
          <p:cNvSpPr txBox="1"/>
          <p:nvPr>
            <p:ph idx="13" type="title"/>
          </p:nvPr>
        </p:nvSpPr>
        <p:spPr>
          <a:xfrm>
            <a:off x="2061900" y="3814910"/>
            <a:ext cx="2336400" cy="347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100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166" name="Google Shape;166;p25"/>
          <p:cNvSpPr txBox="1"/>
          <p:nvPr>
            <p:ph hasCustomPrompt="1" idx="14" type="title"/>
          </p:nvPr>
        </p:nvSpPr>
        <p:spPr>
          <a:xfrm>
            <a:off x="2774250" y="3319083"/>
            <a:ext cx="911700" cy="411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4400">
                <a:latin typeface="Ingrid Darling"/>
                <a:ea typeface="Ingrid Darling"/>
                <a:cs typeface="Ingrid Darling"/>
                <a:sym typeface="Ingrid Darling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67" name="Google Shape;167;p25"/>
          <p:cNvSpPr txBox="1"/>
          <p:nvPr>
            <p:ph idx="15" type="subTitle"/>
          </p:nvPr>
        </p:nvSpPr>
        <p:spPr>
          <a:xfrm>
            <a:off x="2061900" y="4166750"/>
            <a:ext cx="2336400" cy="484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8" name="Google Shape;168;p25"/>
          <p:cNvSpPr txBox="1"/>
          <p:nvPr>
            <p:ph idx="16" type="title"/>
          </p:nvPr>
        </p:nvSpPr>
        <p:spPr>
          <a:xfrm>
            <a:off x="4745700" y="3814910"/>
            <a:ext cx="2336400" cy="347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100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169" name="Google Shape;169;p25"/>
          <p:cNvSpPr txBox="1"/>
          <p:nvPr>
            <p:ph hasCustomPrompt="1" idx="17" type="title"/>
          </p:nvPr>
        </p:nvSpPr>
        <p:spPr>
          <a:xfrm>
            <a:off x="5458050" y="3319083"/>
            <a:ext cx="911700" cy="411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4400">
                <a:latin typeface="Ingrid Darling"/>
                <a:ea typeface="Ingrid Darling"/>
                <a:cs typeface="Ingrid Darling"/>
                <a:sym typeface="Ingrid Darling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70" name="Google Shape;170;p25"/>
          <p:cNvSpPr txBox="1"/>
          <p:nvPr>
            <p:ph idx="18" type="subTitle"/>
          </p:nvPr>
        </p:nvSpPr>
        <p:spPr>
          <a:xfrm>
            <a:off x="4745700" y="4166750"/>
            <a:ext cx="2336400" cy="484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pic>
        <p:nvPicPr>
          <p:cNvPr id="171" name="Google Shape;171;p25"/>
          <p:cNvPicPr preferRelativeResize="0"/>
          <p:nvPr/>
        </p:nvPicPr>
        <p:blipFill>
          <a:blip r:embed="rId2">
            <a:alphaModFix amt="63000"/>
          </a:blip>
          <a:stretch>
            <a:fillRect/>
          </a:stretch>
        </p:blipFill>
        <p:spPr>
          <a:xfrm flipH="1" rot="-3918722">
            <a:off x="-2841544" y="-1067585"/>
            <a:ext cx="4231198" cy="27643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72" name="Google Shape;172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 rot="3736557">
            <a:off x="-1260294" y="192438"/>
            <a:ext cx="1578641" cy="1687022"/>
          </a:xfrm>
          <a:prstGeom prst="rect">
            <a:avLst/>
          </a:prstGeom>
          <a:noFill/>
          <a:ln>
            <a:noFill/>
          </a:ln>
        </p:spPr>
      </p:pic>
      <p:pic>
        <p:nvPicPr>
          <p:cNvPr id="173" name="Google Shape;173;p25"/>
          <p:cNvPicPr preferRelativeResize="0"/>
          <p:nvPr/>
        </p:nvPicPr>
        <p:blipFill>
          <a:blip r:embed="rId4">
            <a:alphaModFix amt="42000"/>
          </a:blip>
          <a:stretch>
            <a:fillRect/>
          </a:stretch>
        </p:blipFill>
        <p:spPr>
          <a:xfrm flipH="1" rot="-9921072">
            <a:off x="-928734" y="4517658"/>
            <a:ext cx="4266899" cy="27876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74" name="Google Shape;174;p25"/>
          <p:cNvPicPr preferRelativeResize="0"/>
          <p:nvPr/>
        </p:nvPicPr>
        <p:blipFill>
          <a:blip r:embed="rId5">
            <a:alphaModFix amt="42000"/>
          </a:blip>
          <a:stretch>
            <a:fillRect/>
          </a:stretch>
        </p:blipFill>
        <p:spPr>
          <a:xfrm rot="-6361050">
            <a:off x="-2736584" y="3422358"/>
            <a:ext cx="4266900" cy="27876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5" name="Google Shape;175;p25"/>
          <p:cNvPicPr preferRelativeResize="0"/>
          <p:nvPr/>
        </p:nvPicPr>
        <p:blipFill>
          <a:blip r:embed="rId5">
            <a:alphaModFix amt="42000"/>
          </a:blip>
          <a:stretch>
            <a:fillRect/>
          </a:stretch>
        </p:blipFill>
        <p:spPr>
          <a:xfrm flipH="1" rot="1572134">
            <a:off x="5813864" y="-1819598"/>
            <a:ext cx="4266901" cy="27876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76" name="Google Shape;176;p25"/>
          <p:cNvPicPr preferRelativeResize="0"/>
          <p:nvPr/>
        </p:nvPicPr>
        <p:blipFill>
          <a:blip r:embed="rId4">
            <a:alphaModFix amt="42000"/>
          </a:blip>
          <a:stretch>
            <a:fillRect/>
          </a:stretch>
        </p:blipFill>
        <p:spPr>
          <a:xfrm rot="4438950">
            <a:off x="7415278" y="-243274"/>
            <a:ext cx="4266900" cy="27876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7" name="Google Shape;177;p2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flipH="1" rot="9178279">
            <a:off x="5754618" y="4833876"/>
            <a:ext cx="4231198" cy="27643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78" name="Google Shape;178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3736540">
            <a:off x="8362399" y="3892673"/>
            <a:ext cx="1956699" cy="2091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Quote">
  <p:cSld name="BLANK_1_1"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26"/>
          <p:cNvSpPr txBox="1"/>
          <p:nvPr>
            <p:ph type="title"/>
          </p:nvPr>
        </p:nvSpPr>
        <p:spPr>
          <a:xfrm flipH="1">
            <a:off x="3054950" y="3208975"/>
            <a:ext cx="5032500" cy="531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3000"/>
              <a:buNone/>
              <a:defRPr sz="28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/>
        </p:txBody>
      </p:sp>
      <p:sp>
        <p:nvSpPr>
          <p:cNvPr id="181" name="Google Shape;181;p26"/>
          <p:cNvSpPr txBox="1"/>
          <p:nvPr>
            <p:ph idx="1" type="subTitle"/>
          </p:nvPr>
        </p:nvSpPr>
        <p:spPr>
          <a:xfrm flipH="1">
            <a:off x="3054950" y="1369583"/>
            <a:ext cx="5032500" cy="1740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7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/>
        </p:txBody>
      </p:sp>
      <p:pic>
        <p:nvPicPr>
          <p:cNvPr id="182" name="Google Shape;182;p26"/>
          <p:cNvPicPr preferRelativeResize="0"/>
          <p:nvPr/>
        </p:nvPicPr>
        <p:blipFill>
          <a:blip r:embed="rId2">
            <a:alphaModFix amt="42000"/>
          </a:blip>
          <a:stretch>
            <a:fillRect/>
          </a:stretch>
        </p:blipFill>
        <p:spPr>
          <a:xfrm flipH="1" rot="10459007">
            <a:off x="586611" y="4557208"/>
            <a:ext cx="4266902" cy="27876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83" name="Google Shape;183;p26"/>
          <p:cNvPicPr preferRelativeResize="0"/>
          <p:nvPr/>
        </p:nvPicPr>
        <p:blipFill>
          <a:blip r:embed="rId3">
            <a:alphaModFix amt="42000"/>
          </a:blip>
          <a:stretch>
            <a:fillRect/>
          </a:stretch>
        </p:blipFill>
        <p:spPr>
          <a:xfrm flipH="1" rot="8100000">
            <a:off x="7144124" y="3618708"/>
            <a:ext cx="4266901" cy="27876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84" name="Google Shape;184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flipH="1" rot="10800000">
            <a:off x="4343997" y="4568870"/>
            <a:ext cx="4231199" cy="2764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5" name="Google Shape;185;p2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flipH="1" rot="-3369864">
            <a:off x="8352182" y="4526523"/>
            <a:ext cx="951395" cy="15286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86" name="Google Shape;186;p26"/>
          <p:cNvPicPr preferRelativeResize="0"/>
          <p:nvPr/>
        </p:nvPicPr>
        <p:blipFill>
          <a:blip r:embed="rId3">
            <a:alphaModFix amt="42000"/>
          </a:blip>
          <a:stretch>
            <a:fillRect/>
          </a:stretch>
        </p:blipFill>
        <p:spPr>
          <a:xfrm rot="-8587554">
            <a:off x="-2130738" y="3897045"/>
            <a:ext cx="4266897" cy="27876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7" name="Google Shape;187;p26"/>
          <p:cNvPicPr preferRelativeResize="0"/>
          <p:nvPr/>
        </p:nvPicPr>
        <p:blipFill>
          <a:blip r:embed="rId2">
            <a:alphaModFix amt="42000"/>
          </a:blip>
          <a:stretch>
            <a:fillRect/>
          </a:stretch>
        </p:blipFill>
        <p:spPr>
          <a:xfrm rot="3184254">
            <a:off x="6694434" y="-1896038"/>
            <a:ext cx="4266900" cy="2787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8" name="Google Shape;188;p26"/>
          <p:cNvPicPr preferRelativeResize="0"/>
          <p:nvPr/>
        </p:nvPicPr>
        <p:blipFill>
          <a:blip r:embed="rId6">
            <a:alphaModFix amt="42000"/>
          </a:blip>
          <a:stretch>
            <a:fillRect/>
          </a:stretch>
        </p:blipFill>
        <p:spPr>
          <a:xfrm flipH="1" rot="-981646">
            <a:off x="1622943" y="-2074167"/>
            <a:ext cx="4266900" cy="27876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89" name="Google Shape;189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flipH="1" rot="-1621721">
            <a:off x="-1743752" y="-1579831"/>
            <a:ext cx="4231198" cy="27643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90" name="Google Shape;190;p2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flipH="1" rot="6299996">
            <a:off x="-474115" y="-570738"/>
            <a:ext cx="953651" cy="1532316"/>
          </a:xfrm>
          <a:prstGeom prst="rect">
            <a:avLst/>
          </a:prstGeom>
          <a:noFill/>
          <a:ln>
            <a:noFill/>
          </a:ln>
        </p:spPr>
      </p:pic>
      <p:pic>
        <p:nvPicPr>
          <p:cNvPr id="191" name="Google Shape;191;p26"/>
          <p:cNvPicPr preferRelativeResize="0"/>
          <p:nvPr/>
        </p:nvPicPr>
        <p:blipFill>
          <a:blip r:embed="rId3">
            <a:alphaModFix amt="42000"/>
          </a:blip>
          <a:stretch>
            <a:fillRect/>
          </a:stretch>
        </p:blipFill>
        <p:spPr>
          <a:xfrm flipH="1" rot="878928">
            <a:off x="5264186" y="-1896037"/>
            <a:ext cx="4266899" cy="27876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ext">
  <p:cSld name="CUSTOM"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27"/>
          <p:cNvSpPr txBox="1"/>
          <p:nvPr>
            <p:ph idx="1" type="subTitle"/>
          </p:nvPr>
        </p:nvSpPr>
        <p:spPr>
          <a:xfrm>
            <a:off x="720000" y="1520900"/>
            <a:ext cx="3823500" cy="2553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4" name="Google Shape;194;p27"/>
          <p:cNvSpPr txBox="1"/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pic>
        <p:nvPicPr>
          <p:cNvPr id="195" name="Google Shape;195;p27"/>
          <p:cNvPicPr preferRelativeResize="0"/>
          <p:nvPr/>
        </p:nvPicPr>
        <p:blipFill>
          <a:blip r:embed="rId2">
            <a:alphaModFix amt="63000"/>
          </a:blip>
          <a:stretch>
            <a:fillRect/>
          </a:stretch>
        </p:blipFill>
        <p:spPr>
          <a:xfrm flipH="1" rot="8100000">
            <a:off x="7118409" y="3667329"/>
            <a:ext cx="4231197" cy="27643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96" name="Google Shape;196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 rot="-5850004">
            <a:off x="8444691" y="3677533"/>
            <a:ext cx="1578639" cy="16870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97" name="Google Shape;197;p27"/>
          <p:cNvPicPr preferRelativeResize="0"/>
          <p:nvPr/>
        </p:nvPicPr>
        <p:blipFill>
          <a:blip r:embed="rId4">
            <a:alphaModFix amt="42000"/>
          </a:blip>
          <a:stretch>
            <a:fillRect/>
          </a:stretch>
        </p:blipFill>
        <p:spPr>
          <a:xfrm rot="4030513">
            <a:off x="7366513" y="-961101"/>
            <a:ext cx="3424401" cy="223723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8" name="Google Shape;198;p27"/>
          <p:cNvPicPr preferRelativeResize="0"/>
          <p:nvPr/>
        </p:nvPicPr>
        <p:blipFill>
          <a:blip r:embed="rId5">
            <a:alphaModFix amt="42000"/>
          </a:blip>
          <a:stretch>
            <a:fillRect/>
          </a:stretch>
        </p:blipFill>
        <p:spPr>
          <a:xfrm rot="10438892">
            <a:off x="5532220" y="4437209"/>
            <a:ext cx="4266903" cy="27876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99" name="Google Shape;199;p27"/>
          <p:cNvPicPr preferRelativeResize="0"/>
          <p:nvPr/>
        </p:nvPicPr>
        <p:blipFill>
          <a:blip r:embed="rId5">
            <a:alphaModFix amt="42000"/>
          </a:blip>
          <a:stretch>
            <a:fillRect/>
          </a:stretch>
        </p:blipFill>
        <p:spPr>
          <a:xfrm flipH="1" rot="-6790456">
            <a:off x="-2903328" y="2773759"/>
            <a:ext cx="4266903" cy="2787646"/>
          </a:xfrm>
          <a:prstGeom prst="rect">
            <a:avLst/>
          </a:prstGeom>
          <a:noFill/>
          <a:ln>
            <a:noFill/>
          </a:ln>
        </p:spPr>
      </p:pic>
      <p:pic>
        <p:nvPicPr>
          <p:cNvPr id="200" name="Google Shape;200;p27"/>
          <p:cNvPicPr preferRelativeResize="0"/>
          <p:nvPr/>
        </p:nvPicPr>
        <p:blipFill>
          <a:blip r:embed="rId4">
            <a:alphaModFix amt="42000"/>
          </a:blip>
          <a:stretch>
            <a:fillRect/>
          </a:stretch>
        </p:blipFill>
        <p:spPr>
          <a:xfrm rot="-10456230">
            <a:off x="-528930" y="4602471"/>
            <a:ext cx="4266902" cy="2787647"/>
          </a:xfrm>
          <a:prstGeom prst="rect">
            <a:avLst/>
          </a:prstGeom>
          <a:noFill/>
          <a:ln>
            <a:noFill/>
          </a:ln>
        </p:spPr>
      </p:pic>
      <p:pic>
        <p:nvPicPr>
          <p:cNvPr id="201" name="Google Shape;201;p2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flipH="1" rot="-1621721">
            <a:off x="-2223575" y="-1946128"/>
            <a:ext cx="3960776" cy="2587652"/>
          </a:xfrm>
          <a:prstGeom prst="rect">
            <a:avLst/>
          </a:prstGeom>
          <a:noFill/>
          <a:ln>
            <a:noFill/>
          </a:ln>
        </p:spPr>
      </p:pic>
      <p:pic>
        <p:nvPicPr>
          <p:cNvPr id="202" name="Google Shape;202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8803508">
            <a:off x="-734787" y="-1357529"/>
            <a:ext cx="1486975" cy="158908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hree columns">
  <p:cSld name="BLANK_1_1_1_2">
    <p:spTree>
      <p:nvGrpSpPr>
        <p:cNvPr id="203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28"/>
          <p:cNvSpPr txBox="1"/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05" name="Google Shape;205;p28"/>
          <p:cNvSpPr txBox="1"/>
          <p:nvPr>
            <p:ph idx="2" type="title"/>
          </p:nvPr>
        </p:nvSpPr>
        <p:spPr>
          <a:xfrm>
            <a:off x="720000" y="2616688"/>
            <a:ext cx="2336400" cy="255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9pPr>
          </a:lstStyle>
          <a:p/>
        </p:txBody>
      </p:sp>
      <p:sp>
        <p:nvSpPr>
          <p:cNvPr id="206" name="Google Shape;206;p28"/>
          <p:cNvSpPr txBox="1"/>
          <p:nvPr>
            <p:ph idx="1" type="subTitle"/>
          </p:nvPr>
        </p:nvSpPr>
        <p:spPr>
          <a:xfrm>
            <a:off x="720000" y="2907950"/>
            <a:ext cx="2336400" cy="696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7" name="Google Shape;207;p28"/>
          <p:cNvSpPr txBox="1"/>
          <p:nvPr>
            <p:ph idx="3" type="title"/>
          </p:nvPr>
        </p:nvSpPr>
        <p:spPr>
          <a:xfrm>
            <a:off x="3403800" y="2616688"/>
            <a:ext cx="2336400" cy="255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9pPr>
          </a:lstStyle>
          <a:p/>
        </p:txBody>
      </p:sp>
      <p:sp>
        <p:nvSpPr>
          <p:cNvPr id="208" name="Google Shape;208;p28"/>
          <p:cNvSpPr txBox="1"/>
          <p:nvPr>
            <p:ph idx="4" type="subTitle"/>
          </p:nvPr>
        </p:nvSpPr>
        <p:spPr>
          <a:xfrm>
            <a:off x="3403800" y="2907950"/>
            <a:ext cx="2336400" cy="696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9" name="Google Shape;209;p28"/>
          <p:cNvSpPr txBox="1"/>
          <p:nvPr>
            <p:ph idx="5" type="title"/>
          </p:nvPr>
        </p:nvSpPr>
        <p:spPr>
          <a:xfrm>
            <a:off x="6087600" y="2616688"/>
            <a:ext cx="2336400" cy="255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9pPr>
          </a:lstStyle>
          <a:p/>
        </p:txBody>
      </p:sp>
      <p:sp>
        <p:nvSpPr>
          <p:cNvPr id="210" name="Google Shape;210;p28"/>
          <p:cNvSpPr txBox="1"/>
          <p:nvPr>
            <p:ph idx="6" type="subTitle"/>
          </p:nvPr>
        </p:nvSpPr>
        <p:spPr>
          <a:xfrm>
            <a:off x="6087600" y="2907950"/>
            <a:ext cx="2336400" cy="696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pic>
        <p:nvPicPr>
          <p:cNvPr id="211" name="Google Shape;211;p28"/>
          <p:cNvPicPr preferRelativeResize="0"/>
          <p:nvPr/>
        </p:nvPicPr>
        <p:blipFill>
          <a:blip r:embed="rId2">
            <a:alphaModFix amt="42000"/>
          </a:blip>
          <a:stretch>
            <a:fillRect/>
          </a:stretch>
        </p:blipFill>
        <p:spPr>
          <a:xfrm flipH="1" rot="10098492">
            <a:off x="5371422" y="4434649"/>
            <a:ext cx="4266901" cy="2787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2" name="Google Shape;212;p28"/>
          <p:cNvPicPr preferRelativeResize="0"/>
          <p:nvPr/>
        </p:nvPicPr>
        <p:blipFill>
          <a:blip r:embed="rId3">
            <a:alphaModFix amt="42000"/>
          </a:blip>
          <a:stretch>
            <a:fillRect/>
          </a:stretch>
        </p:blipFill>
        <p:spPr>
          <a:xfrm rot="-10456230">
            <a:off x="2313934" y="4434659"/>
            <a:ext cx="4266902" cy="2787647"/>
          </a:xfrm>
          <a:prstGeom prst="rect">
            <a:avLst/>
          </a:prstGeom>
          <a:noFill/>
          <a:ln>
            <a:noFill/>
          </a:ln>
        </p:spPr>
      </p:pic>
      <p:pic>
        <p:nvPicPr>
          <p:cNvPr id="213" name="Google Shape;213;p28"/>
          <p:cNvPicPr preferRelativeResize="0"/>
          <p:nvPr/>
        </p:nvPicPr>
        <p:blipFill>
          <a:blip r:embed="rId3">
            <a:alphaModFix amt="42000"/>
          </a:blip>
          <a:stretch>
            <a:fillRect/>
          </a:stretch>
        </p:blipFill>
        <p:spPr>
          <a:xfrm flipH="1" rot="1723993">
            <a:off x="7116685" y="-1531242"/>
            <a:ext cx="4266900" cy="2787648"/>
          </a:xfrm>
          <a:prstGeom prst="rect">
            <a:avLst/>
          </a:prstGeom>
          <a:noFill/>
          <a:ln>
            <a:noFill/>
          </a:ln>
        </p:spPr>
      </p:pic>
      <p:pic>
        <p:nvPicPr>
          <p:cNvPr id="214" name="Google Shape;214;p28"/>
          <p:cNvPicPr preferRelativeResize="0"/>
          <p:nvPr/>
        </p:nvPicPr>
        <p:blipFill>
          <a:blip r:embed="rId2">
            <a:alphaModFix amt="42000"/>
          </a:blip>
          <a:stretch>
            <a:fillRect/>
          </a:stretch>
        </p:blipFill>
        <p:spPr>
          <a:xfrm flipH="1" rot="10098492">
            <a:off x="-1423453" y="4541549"/>
            <a:ext cx="4266901" cy="2787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5" name="Google Shape;215;p28"/>
          <p:cNvPicPr preferRelativeResize="0"/>
          <p:nvPr/>
        </p:nvPicPr>
        <p:blipFill>
          <a:blip r:embed="rId4">
            <a:alphaModFix amt="42000"/>
          </a:blip>
          <a:stretch>
            <a:fillRect/>
          </a:stretch>
        </p:blipFill>
        <p:spPr>
          <a:xfrm flipH="1" rot="-2700000">
            <a:off x="-2210501" y="-1960430"/>
            <a:ext cx="4266901" cy="2787648"/>
          </a:xfrm>
          <a:prstGeom prst="rect">
            <a:avLst/>
          </a:prstGeom>
          <a:noFill/>
          <a:ln>
            <a:noFill/>
          </a:ln>
        </p:spPr>
      </p:pic>
      <p:pic>
        <p:nvPicPr>
          <p:cNvPr id="216" name="Google Shape;216;p2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flipH="1" rot="7430136">
            <a:off x="-552754" y="-1029295"/>
            <a:ext cx="951395" cy="15286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hree columns 1">
  <p:cSld name="BLANK_1_1_1_2_1">
    <p:spTree>
      <p:nvGrpSpPr>
        <p:cNvPr id="217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29"/>
          <p:cNvSpPr txBox="1"/>
          <p:nvPr>
            <p:ph type="title"/>
          </p:nvPr>
        </p:nvSpPr>
        <p:spPr>
          <a:xfrm>
            <a:off x="720000" y="3569188"/>
            <a:ext cx="2336400" cy="255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9pPr>
          </a:lstStyle>
          <a:p/>
        </p:txBody>
      </p:sp>
      <p:sp>
        <p:nvSpPr>
          <p:cNvPr id="219" name="Google Shape;219;p29"/>
          <p:cNvSpPr txBox="1"/>
          <p:nvPr>
            <p:ph idx="1" type="subTitle"/>
          </p:nvPr>
        </p:nvSpPr>
        <p:spPr>
          <a:xfrm>
            <a:off x="720000" y="3850913"/>
            <a:ext cx="2336400" cy="484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0" name="Google Shape;220;p29"/>
          <p:cNvSpPr txBox="1"/>
          <p:nvPr>
            <p:ph idx="2" type="title"/>
          </p:nvPr>
        </p:nvSpPr>
        <p:spPr>
          <a:xfrm>
            <a:off x="3403800" y="3569188"/>
            <a:ext cx="2336400" cy="255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9pPr>
          </a:lstStyle>
          <a:p/>
        </p:txBody>
      </p:sp>
      <p:sp>
        <p:nvSpPr>
          <p:cNvPr id="221" name="Google Shape;221;p29"/>
          <p:cNvSpPr txBox="1"/>
          <p:nvPr>
            <p:ph idx="3" type="subTitle"/>
          </p:nvPr>
        </p:nvSpPr>
        <p:spPr>
          <a:xfrm>
            <a:off x="3403800" y="3850913"/>
            <a:ext cx="2336400" cy="484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2" name="Google Shape;222;p29"/>
          <p:cNvSpPr txBox="1"/>
          <p:nvPr>
            <p:ph idx="4" type="title"/>
          </p:nvPr>
        </p:nvSpPr>
        <p:spPr>
          <a:xfrm>
            <a:off x="6087600" y="3569188"/>
            <a:ext cx="2336400" cy="255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9pPr>
          </a:lstStyle>
          <a:p/>
        </p:txBody>
      </p:sp>
      <p:sp>
        <p:nvSpPr>
          <p:cNvPr id="223" name="Google Shape;223;p29"/>
          <p:cNvSpPr txBox="1"/>
          <p:nvPr>
            <p:ph idx="5" type="subTitle"/>
          </p:nvPr>
        </p:nvSpPr>
        <p:spPr>
          <a:xfrm>
            <a:off x="6087600" y="3850913"/>
            <a:ext cx="2336400" cy="484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4" name="Google Shape;224;p29"/>
          <p:cNvSpPr txBox="1"/>
          <p:nvPr>
            <p:ph idx="6"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pic>
        <p:nvPicPr>
          <p:cNvPr id="225" name="Google Shape;225;p2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flipH="1" rot="-4011325">
            <a:off x="-2500572" y="-1339592"/>
            <a:ext cx="3960773" cy="2587652"/>
          </a:xfrm>
          <a:prstGeom prst="rect">
            <a:avLst/>
          </a:prstGeom>
          <a:noFill/>
          <a:ln>
            <a:noFill/>
          </a:ln>
        </p:spPr>
      </p:pic>
      <p:pic>
        <p:nvPicPr>
          <p:cNvPr id="226" name="Google Shape;226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8803508">
            <a:off x="-1158124" y="-840304"/>
            <a:ext cx="1486975" cy="1589081"/>
          </a:xfrm>
          <a:prstGeom prst="rect">
            <a:avLst/>
          </a:prstGeom>
          <a:noFill/>
          <a:ln>
            <a:noFill/>
          </a:ln>
        </p:spPr>
      </p:pic>
      <p:pic>
        <p:nvPicPr>
          <p:cNvPr id="227" name="Google Shape;227;p29"/>
          <p:cNvPicPr preferRelativeResize="0"/>
          <p:nvPr/>
        </p:nvPicPr>
        <p:blipFill>
          <a:blip r:embed="rId4">
            <a:alphaModFix amt="42000"/>
          </a:blip>
          <a:stretch>
            <a:fillRect/>
          </a:stretch>
        </p:blipFill>
        <p:spPr>
          <a:xfrm flipH="1" rot="10098492">
            <a:off x="7360922" y="3896424"/>
            <a:ext cx="4266901" cy="2787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8" name="Google Shape;228;p29"/>
          <p:cNvPicPr preferRelativeResize="0"/>
          <p:nvPr/>
        </p:nvPicPr>
        <p:blipFill>
          <a:blip r:embed="rId5">
            <a:alphaModFix amt="42000"/>
          </a:blip>
          <a:stretch>
            <a:fillRect/>
          </a:stretch>
        </p:blipFill>
        <p:spPr>
          <a:xfrm rot="-10456230">
            <a:off x="4748596" y="4491384"/>
            <a:ext cx="4266902" cy="2787647"/>
          </a:xfrm>
          <a:prstGeom prst="rect">
            <a:avLst/>
          </a:prstGeom>
          <a:noFill/>
          <a:ln>
            <a:noFill/>
          </a:ln>
        </p:spPr>
      </p:pic>
      <p:pic>
        <p:nvPicPr>
          <p:cNvPr id="229" name="Google Shape;229;p2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717078" y="-1395853"/>
            <a:ext cx="2428952" cy="2413573"/>
          </a:xfrm>
          <a:prstGeom prst="rect">
            <a:avLst/>
          </a:prstGeom>
          <a:noFill/>
          <a:ln>
            <a:noFill/>
          </a:ln>
        </p:spPr>
      </p:pic>
      <p:pic>
        <p:nvPicPr>
          <p:cNvPr id="230" name="Google Shape;230;p2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177033">
            <a:off x="-61732" y="4393708"/>
            <a:ext cx="1280465" cy="12126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four columns">
  <p:cSld name="BLANK_1_1_1_1">
    <p:spTree>
      <p:nvGrpSpPr>
        <p:cNvPr id="23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30"/>
          <p:cNvSpPr txBox="1"/>
          <p:nvPr>
            <p:ph type="title"/>
          </p:nvPr>
        </p:nvSpPr>
        <p:spPr>
          <a:xfrm>
            <a:off x="1910627" y="1650750"/>
            <a:ext cx="2310600" cy="347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9pPr>
          </a:lstStyle>
          <a:p/>
        </p:txBody>
      </p:sp>
      <p:sp>
        <p:nvSpPr>
          <p:cNvPr id="233" name="Google Shape;233;p30"/>
          <p:cNvSpPr txBox="1"/>
          <p:nvPr>
            <p:ph idx="1" type="subTitle"/>
          </p:nvPr>
        </p:nvSpPr>
        <p:spPr>
          <a:xfrm>
            <a:off x="1910627" y="1975344"/>
            <a:ext cx="2310600" cy="484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4" name="Google Shape;234;p30"/>
          <p:cNvSpPr txBox="1"/>
          <p:nvPr>
            <p:ph idx="2"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35" name="Google Shape;235;p30"/>
          <p:cNvSpPr txBox="1"/>
          <p:nvPr>
            <p:ph idx="3" type="title"/>
          </p:nvPr>
        </p:nvSpPr>
        <p:spPr>
          <a:xfrm>
            <a:off x="1910627" y="3155705"/>
            <a:ext cx="2310600" cy="347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9pPr>
          </a:lstStyle>
          <a:p/>
        </p:txBody>
      </p:sp>
      <p:sp>
        <p:nvSpPr>
          <p:cNvPr id="236" name="Google Shape;236;p30"/>
          <p:cNvSpPr txBox="1"/>
          <p:nvPr>
            <p:ph idx="4" type="subTitle"/>
          </p:nvPr>
        </p:nvSpPr>
        <p:spPr>
          <a:xfrm>
            <a:off x="1910627" y="3480298"/>
            <a:ext cx="2310600" cy="484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7" name="Google Shape;237;p30"/>
          <p:cNvSpPr txBox="1"/>
          <p:nvPr>
            <p:ph idx="5" type="title"/>
          </p:nvPr>
        </p:nvSpPr>
        <p:spPr>
          <a:xfrm>
            <a:off x="5644427" y="1650750"/>
            <a:ext cx="2310600" cy="347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9pPr>
          </a:lstStyle>
          <a:p/>
        </p:txBody>
      </p:sp>
      <p:sp>
        <p:nvSpPr>
          <p:cNvPr id="238" name="Google Shape;238;p30"/>
          <p:cNvSpPr txBox="1"/>
          <p:nvPr>
            <p:ph idx="6" type="subTitle"/>
          </p:nvPr>
        </p:nvSpPr>
        <p:spPr>
          <a:xfrm>
            <a:off x="5644427" y="1975344"/>
            <a:ext cx="2310600" cy="484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9" name="Google Shape;239;p30"/>
          <p:cNvSpPr txBox="1"/>
          <p:nvPr>
            <p:ph idx="7" type="title"/>
          </p:nvPr>
        </p:nvSpPr>
        <p:spPr>
          <a:xfrm>
            <a:off x="5644427" y="3155706"/>
            <a:ext cx="2310600" cy="347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9pPr>
          </a:lstStyle>
          <a:p/>
        </p:txBody>
      </p:sp>
      <p:sp>
        <p:nvSpPr>
          <p:cNvPr id="240" name="Google Shape;240;p30"/>
          <p:cNvSpPr txBox="1"/>
          <p:nvPr>
            <p:ph idx="8" type="subTitle"/>
          </p:nvPr>
        </p:nvSpPr>
        <p:spPr>
          <a:xfrm>
            <a:off x="5644427" y="3480300"/>
            <a:ext cx="2310600" cy="484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pic>
        <p:nvPicPr>
          <p:cNvPr id="241" name="Google Shape;241;p30"/>
          <p:cNvPicPr preferRelativeResize="0"/>
          <p:nvPr/>
        </p:nvPicPr>
        <p:blipFill>
          <a:blip r:embed="rId2">
            <a:alphaModFix amt="63000"/>
          </a:blip>
          <a:stretch>
            <a:fillRect/>
          </a:stretch>
        </p:blipFill>
        <p:spPr>
          <a:xfrm rot="3918722">
            <a:off x="7568989" y="-1293835"/>
            <a:ext cx="4231198" cy="27643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42" name="Google Shape;242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3736557">
            <a:off x="8625221" y="-394062"/>
            <a:ext cx="1578641" cy="1687022"/>
          </a:xfrm>
          <a:prstGeom prst="rect">
            <a:avLst/>
          </a:prstGeom>
          <a:noFill/>
          <a:ln>
            <a:noFill/>
          </a:ln>
        </p:spPr>
      </p:pic>
      <p:pic>
        <p:nvPicPr>
          <p:cNvPr id="243" name="Google Shape;243;p30"/>
          <p:cNvPicPr preferRelativeResize="0"/>
          <p:nvPr/>
        </p:nvPicPr>
        <p:blipFill>
          <a:blip r:embed="rId4">
            <a:alphaModFix amt="42000"/>
          </a:blip>
          <a:stretch>
            <a:fillRect/>
          </a:stretch>
        </p:blipFill>
        <p:spPr>
          <a:xfrm flipH="1" rot="8591293">
            <a:off x="6809902" y="4051609"/>
            <a:ext cx="4266901" cy="2787648"/>
          </a:xfrm>
          <a:prstGeom prst="rect">
            <a:avLst/>
          </a:prstGeom>
          <a:noFill/>
          <a:ln>
            <a:noFill/>
          </a:ln>
        </p:spPr>
      </p:pic>
      <p:pic>
        <p:nvPicPr>
          <p:cNvPr id="244" name="Google Shape;244;p30"/>
          <p:cNvPicPr preferRelativeResize="0"/>
          <p:nvPr/>
        </p:nvPicPr>
        <p:blipFill>
          <a:blip r:embed="rId5">
            <a:alphaModFix amt="42000"/>
          </a:blip>
          <a:stretch>
            <a:fillRect/>
          </a:stretch>
        </p:blipFill>
        <p:spPr>
          <a:xfrm flipH="1" rot="-3095686">
            <a:off x="-2379808" y="-1787149"/>
            <a:ext cx="4266898" cy="27876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45" name="Google Shape;245;p3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9178279">
            <a:off x="-1027172" y="4607626"/>
            <a:ext cx="4231198" cy="27643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46" name="Google Shape;246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 rot="3736540">
            <a:off x="-1360455" y="3666423"/>
            <a:ext cx="1956699" cy="2091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six columns">
  <p:cSld name="BLANK_1_1_1_1_1">
    <p:spTree>
      <p:nvGrpSpPr>
        <p:cNvPr id="247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31"/>
          <p:cNvSpPr txBox="1"/>
          <p:nvPr>
            <p:ph type="title"/>
          </p:nvPr>
        </p:nvSpPr>
        <p:spPr>
          <a:xfrm>
            <a:off x="719977" y="1918450"/>
            <a:ext cx="2305500" cy="347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9pPr>
          </a:lstStyle>
          <a:p/>
        </p:txBody>
      </p:sp>
      <p:sp>
        <p:nvSpPr>
          <p:cNvPr id="249" name="Google Shape;249;p31"/>
          <p:cNvSpPr txBox="1"/>
          <p:nvPr>
            <p:ph idx="1" type="subTitle"/>
          </p:nvPr>
        </p:nvSpPr>
        <p:spPr>
          <a:xfrm>
            <a:off x="719977" y="2247800"/>
            <a:ext cx="2305500" cy="484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0" name="Google Shape;250;p31"/>
          <p:cNvSpPr txBox="1"/>
          <p:nvPr>
            <p:ph idx="2" type="title"/>
          </p:nvPr>
        </p:nvSpPr>
        <p:spPr>
          <a:xfrm>
            <a:off x="3419250" y="1918450"/>
            <a:ext cx="2305500" cy="347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9pPr>
          </a:lstStyle>
          <a:p/>
        </p:txBody>
      </p:sp>
      <p:sp>
        <p:nvSpPr>
          <p:cNvPr id="251" name="Google Shape;251;p31"/>
          <p:cNvSpPr txBox="1"/>
          <p:nvPr>
            <p:ph idx="3" type="subTitle"/>
          </p:nvPr>
        </p:nvSpPr>
        <p:spPr>
          <a:xfrm>
            <a:off x="3419247" y="2247800"/>
            <a:ext cx="2305500" cy="484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2" name="Google Shape;252;p31"/>
          <p:cNvSpPr txBox="1"/>
          <p:nvPr>
            <p:ph idx="4" type="title"/>
          </p:nvPr>
        </p:nvSpPr>
        <p:spPr>
          <a:xfrm>
            <a:off x="719977" y="3516300"/>
            <a:ext cx="2305500" cy="347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9pPr>
          </a:lstStyle>
          <a:p/>
        </p:txBody>
      </p:sp>
      <p:sp>
        <p:nvSpPr>
          <p:cNvPr id="253" name="Google Shape;253;p31"/>
          <p:cNvSpPr txBox="1"/>
          <p:nvPr>
            <p:ph idx="5" type="subTitle"/>
          </p:nvPr>
        </p:nvSpPr>
        <p:spPr>
          <a:xfrm>
            <a:off x="719977" y="3845650"/>
            <a:ext cx="2305500" cy="484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4" name="Google Shape;254;p31"/>
          <p:cNvSpPr txBox="1"/>
          <p:nvPr>
            <p:ph idx="6" type="title"/>
          </p:nvPr>
        </p:nvSpPr>
        <p:spPr>
          <a:xfrm>
            <a:off x="3419250" y="3516300"/>
            <a:ext cx="2305500" cy="347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9pPr>
          </a:lstStyle>
          <a:p/>
        </p:txBody>
      </p:sp>
      <p:sp>
        <p:nvSpPr>
          <p:cNvPr id="255" name="Google Shape;255;p31"/>
          <p:cNvSpPr txBox="1"/>
          <p:nvPr>
            <p:ph idx="7" type="subTitle"/>
          </p:nvPr>
        </p:nvSpPr>
        <p:spPr>
          <a:xfrm>
            <a:off x="3419247" y="3845650"/>
            <a:ext cx="2305500" cy="484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6" name="Google Shape;256;p31"/>
          <p:cNvSpPr txBox="1"/>
          <p:nvPr>
            <p:ph idx="8" type="title"/>
          </p:nvPr>
        </p:nvSpPr>
        <p:spPr>
          <a:xfrm>
            <a:off x="6118523" y="1918450"/>
            <a:ext cx="2305500" cy="347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9pPr>
          </a:lstStyle>
          <a:p/>
        </p:txBody>
      </p:sp>
      <p:sp>
        <p:nvSpPr>
          <p:cNvPr id="257" name="Google Shape;257;p31"/>
          <p:cNvSpPr txBox="1"/>
          <p:nvPr>
            <p:ph idx="9" type="subTitle"/>
          </p:nvPr>
        </p:nvSpPr>
        <p:spPr>
          <a:xfrm>
            <a:off x="6118523" y="2247800"/>
            <a:ext cx="2305500" cy="484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8" name="Google Shape;258;p31"/>
          <p:cNvSpPr txBox="1"/>
          <p:nvPr>
            <p:ph idx="13" type="title"/>
          </p:nvPr>
        </p:nvSpPr>
        <p:spPr>
          <a:xfrm>
            <a:off x="6118523" y="3516300"/>
            <a:ext cx="2305500" cy="347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9pPr>
          </a:lstStyle>
          <a:p/>
        </p:txBody>
      </p:sp>
      <p:sp>
        <p:nvSpPr>
          <p:cNvPr id="259" name="Google Shape;259;p31"/>
          <p:cNvSpPr txBox="1"/>
          <p:nvPr>
            <p:ph idx="14" type="subTitle"/>
          </p:nvPr>
        </p:nvSpPr>
        <p:spPr>
          <a:xfrm>
            <a:off x="6118523" y="3845650"/>
            <a:ext cx="2305500" cy="484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0" name="Google Shape;260;p31"/>
          <p:cNvSpPr txBox="1"/>
          <p:nvPr>
            <p:ph idx="15"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pic>
        <p:nvPicPr>
          <p:cNvPr id="261" name="Google Shape;261;p31"/>
          <p:cNvPicPr preferRelativeResize="0"/>
          <p:nvPr/>
        </p:nvPicPr>
        <p:blipFill>
          <a:blip r:embed="rId2">
            <a:alphaModFix amt="63000"/>
          </a:blip>
          <a:stretch>
            <a:fillRect/>
          </a:stretch>
        </p:blipFill>
        <p:spPr>
          <a:xfrm flipH="1" rot="-3918722">
            <a:off x="-2731394" y="-1580435"/>
            <a:ext cx="4231198" cy="27643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62" name="Google Shape;262;p31"/>
          <p:cNvPicPr preferRelativeResize="0"/>
          <p:nvPr/>
        </p:nvPicPr>
        <p:blipFill>
          <a:blip r:embed="rId3">
            <a:alphaModFix amt="42000"/>
          </a:blip>
          <a:stretch>
            <a:fillRect/>
          </a:stretch>
        </p:blipFill>
        <p:spPr>
          <a:xfrm flipH="1" rot="-9921072">
            <a:off x="-1130784" y="4761708"/>
            <a:ext cx="4266899" cy="2787648"/>
          </a:xfrm>
          <a:prstGeom prst="rect">
            <a:avLst/>
          </a:prstGeom>
          <a:noFill/>
          <a:ln>
            <a:noFill/>
          </a:ln>
        </p:spPr>
      </p:pic>
      <p:pic>
        <p:nvPicPr>
          <p:cNvPr id="263" name="Google Shape;263;p31"/>
          <p:cNvPicPr preferRelativeResize="0"/>
          <p:nvPr/>
        </p:nvPicPr>
        <p:blipFill>
          <a:blip r:embed="rId2">
            <a:alphaModFix amt="42000"/>
          </a:blip>
          <a:stretch>
            <a:fillRect/>
          </a:stretch>
        </p:blipFill>
        <p:spPr>
          <a:xfrm rot="-6361050">
            <a:off x="-2736584" y="3422358"/>
            <a:ext cx="4266900" cy="27876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64" name="Google Shape;264;p31"/>
          <p:cNvPicPr preferRelativeResize="0"/>
          <p:nvPr/>
        </p:nvPicPr>
        <p:blipFill>
          <a:blip r:embed="rId4">
            <a:alphaModFix amt="42000"/>
          </a:blip>
          <a:stretch>
            <a:fillRect/>
          </a:stretch>
        </p:blipFill>
        <p:spPr>
          <a:xfrm flipH="1" rot="1572134">
            <a:off x="5844039" y="-2060923"/>
            <a:ext cx="4266901" cy="2787647"/>
          </a:xfrm>
          <a:prstGeom prst="rect">
            <a:avLst/>
          </a:prstGeom>
          <a:noFill/>
          <a:ln>
            <a:noFill/>
          </a:ln>
        </p:spPr>
      </p:pic>
      <p:pic>
        <p:nvPicPr>
          <p:cNvPr id="265" name="Google Shape;265;p31"/>
          <p:cNvPicPr preferRelativeResize="0"/>
          <p:nvPr/>
        </p:nvPicPr>
        <p:blipFill>
          <a:blip r:embed="rId3">
            <a:alphaModFix amt="42000"/>
          </a:blip>
          <a:stretch>
            <a:fillRect/>
          </a:stretch>
        </p:blipFill>
        <p:spPr>
          <a:xfrm rot="3173880">
            <a:off x="7764505" y="-662449"/>
            <a:ext cx="4266900" cy="2787648"/>
          </a:xfrm>
          <a:prstGeom prst="rect">
            <a:avLst/>
          </a:prstGeom>
          <a:noFill/>
          <a:ln>
            <a:noFill/>
          </a:ln>
        </p:spPr>
      </p:pic>
      <p:pic>
        <p:nvPicPr>
          <p:cNvPr id="266" name="Google Shape;266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flipH="1" rot="10186059">
            <a:off x="6916244" y="4351890"/>
            <a:ext cx="4231197" cy="2764323"/>
          </a:xfrm>
          <a:prstGeom prst="rect">
            <a:avLst/>
          </a:prstGeom>
          <a:noFill/>
          <a:ln>
            <a:noFill/>
          </a:ln>
        </p:spPr>
      </p:pic>
      <p:pic>
        <p:nvPicPr>
          <p:cNvPr id="267" name="Google Shape;267;p3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450760">
            <a:off x="8221025" y="3983199"/>
            <a:ext cx="1956698" cy="20910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Numbers and text">
  <p:cSld name="BLANK_1_1_1_1_1_1">
    <p:spTree>
      <p:nvGrpSpPr>
        <p:cNvPr id="268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9" name="Google Shape;269;p32"/>
          <p:cNvPicPr preferRelativeResize="0"/>
          <p:nvPr/>
        </p:nvPicPr>
        <p:blipFill>
          <a:blip r:embed="rId2">
            <a:alphaModFix amt="42000"/>
          </a:blip>
          <a:stretch>
            <a:fillRect/>
          </a:stretch>
        </p:blipFill>
        <p:spPr>
          <a:xfrm flipH="1" rot="6737326">
            <a:off x="8010852" y="-1082510"/>
            <a:ext cx="3555498" cy="2322873"/>
          </a:xfrm>
          <a:prstGeom prst="rect">
            <a:avLst/>
          </a:prstGeom>
          <a:noFill/>
          <a:ln>
            <a:noFill/>
          </a:ln>
        </p:spPr>
      </p:pic>
      <p:pic>
        <p:nvPicPr>
          <p:cNvPr id="270" name="Google Shape;270;p32"/>
          <p:cNvPicPr preferRelativeResize="0"/>
          <p:nvPr/>
        </p:nvPicPr>
        <p:blipFill>
          <a:blip r:embed="rId3">
            <a:alphaModFix amt="42000"/>
          </a:blip>
          <a:stretch>
            <a:fillRect/>
          </a:stretch>
        </p:blipFill>
        <p:spPr>
          <a:xfrm rot="1935842">
            <a:off x="6796743" y="-1432605"/>
            <a:ext cx="3510318" cy="2293360"/>
          </a:xfrm>
          <a:prstGeom prst="rect">
            <a:avLst/>
          </a:prstGeom>
          <a:noFill/>
          <a:ln>
            <a:noFill/>
          </a:ln>
        </p:spPr>
      </p:pic>
      <p:sp>
        <p:nvSpPr>
          <p:cNvPr id="271" name="Google Shape;271;p32"/>
          <p:cNvSpPr txBox="1"/>
          <p:nvPr>
            <p:ph hasCustomPrompt="1" type="title"/>
          </p:nvPr>
        </p:nvSpPr>
        <p:spPr>
          <a:xfrm>
            <a:off x="715100" y="782207"/>
            <a:ext cx="5039100" cy="557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47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272" name="Google Shape;272;p32"/>
          <p:cNvSpPr txBox="1"/>
          <p:nvPr>
            <p:ph idx="1" type="subTitle"/>
          </p:nvPr>
        </p:nvSpPr>
        <p:spPr>
          <a:xfrm>
            <a:off x="715100" y="1453795"/>
            <a:ext cx="5039100" cy="265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3" name="Google Shape;273;p32"/>
          <p:cNvSpPr txBox="1"/>
          <p:nvPr>
            <p:ph hasCustomPrompt="1" idx="2" type="title"/>
          </p:nvPr>
        </p:nvSpPr>
        <p:spPr>
          <a:xfrm>
            <a:off x="2052450" y="2103356"/>
            <a:ext cx="5039100" cy="557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6200"/>
              <a:buNone/>
              <a:defRPr sz="4700">
                <a:solidFill>
                  <a:schemeClr val="accent3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6200"/>
              <a:buNone/>
              <a:defRPr sz="6200">
                <a:solidFill>
                  <a:schemeClr val="accent3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6200"/>
              <a:buNone/>
              <a:defRPr sz="6200">
                <a:solidFill>
                  <a:schemeClr val="accent3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6200"/>
              <a:buNone/>
              <a:defRPr sz="6200">
                <a:solidFill>
                  <a:schemeClr val="accent3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6200"/>
              <a:buNone/>
              <a:defRPr sz="6200">
                <a:solidFill>
                  <a:schemeClr val="accent3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6200"/>
              <a:buNone/>
              <a:defRPr sz="6200">
                <a:solidFill>
                  <a:schemeClr val="accent3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6200"/>
              <a:buNone/>
              <a:defRPr sz="6200">
                <a:solidFill>
                  <a:schemeClr val="accent3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6200"/>
              <a:buNone/>
              <a:defRPr sz="6200">
                <a:solidFill>
                  <a:schemeClr val="accent3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6200"/>
              <a:buNone/>
              <a:defRPr sz="6200">
                <a:solidFill>
                  <a:schemeClr val="accent3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74" name="Google Shape;274;p32"/>
          <p:cNvSpPr txBox="1"/>
          <p:nvPr>
            <p:ph idx="3" type="subTitle"/>
          </p:nvPr>
        </p:nvSpPr>
        <p:spPr>
          <a:xfrm>
            <a:off x="2052450" y="2774944"/>
            <a:ext cx="5039100" cy="265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5" name="Google Shape;275;p32"/>
          <p:cNvSpPr txBox="1"/>
          <p:nvPr>
            <p:ph hasCustomPrompt="1" idx="4" type="title"/>
          </p:nvPr>
        </p:nvSpPr>
        <p:spPr>
          <a:xfrm>
            <a:off x="3389800" y="3424505"/>
            <a:ext cx="5039100" cy="557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47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276" name="Google Shape;276;p32"/>
          <p:cNvSpPr txBox="1"/>
          <p:nvPr>
            <p:ph idx="5" type="subTitle"/>
          </p:nvPr>
        </p:nvSpPr>
        <p:spPr>
          <a:xfrm>
            <a:off x="3389800" y="4096093"/>
            <a:ext cx="5039100" cy="265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pic>
        <p:nvPicPr>
          <p:cNvPr id="277" name="Google Shape;277;p32"/>
          <p:cNvPicPr preferRelativeResize="0"/>
          <p:nvPr/>
        </p:nvPicPr>
        <p:blipFill>
          <a:blip r:embed="rId3">
            <a:alphaModFix amt="42000"/>
          </a:blip>
          <a:stretch>
            <a:fillRect/>
          </a:stretch>
        </p:blipFill>
        <p:spPr>
          <a:xfrm flipH="1" rot="-10231749">
            <a:off x="49336" y="4525181"/>
            <a:ext cx="4266903" cy="2787644"/>
          </a:xfrm>
          <a:prstGeom prst="rect">
            <a:avLst/>
          </a:prstGeom>
          <a:noFill/>
          <a:ln>
            <a:noFill/>
          </a:ln>
        </p:spPr>
      </p:pic>
      <p:pic>
        <p:nvPicPr>
          <p:cNvPr id="278" name="Google Shape;278;p32"/>
          <p:cNvPicPr preferRelativeResize="0"/>
          <p:nvPr/>
        </p:nvPicPr>
        <p:blipFill>
          <a:blip r:embed="rId2">
            <a:alphaModFix amt="42000"/>
          </a:blip>
          <a:stretch>
            <a:fillRect/>
          </a:stretch>
        </p:blipFill>
        <p:spPr>
          <a:xfrm rot="7959961">
            <a:off x="7428895" y="3465976"/>
            <a:ext cx="4266904" cy="2787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9" name="Google Shape;279;p32"/>
          <p:cNvPicPr preferRelativeResize="0"/>
          <p:nvPr/>
        </p:nvPicPr>
        <p:blipFill>
          <a:blip r:embed="rId3">
            <a:alphaModFix amt="42000"/>
          </a:blip>
          <a:stretch>
            <a:fillRect/>
          </a:stretch>
        </p:blipFill>
        <p:spPr>
          <a:xfrm rot="-1572134">
            <a:off x="-1025889" y="-2149448"/>
            <a:ext cx="4266901" cy="2787647"/>
          </a:xfrm>
          <a:prstGeom prst="rect">
            <a:avLst/>
          </a:prstGeom>
          <a:noFill/>
          <a:ln>
            <a:noFill/>
          </a:ln>
        </p:spPr>
      </p:pic>
      <p:pic>
        <p:nvPicPr>
          <p:cNvPr id="280" name="Google Shape;280;p32"/>
          <p:cNvPicPr preferRelativeResize="0"/>
          <p:nvPr/>
        </p:nvPicPr>
        <p:blipFill>
          <a:blip r:embed="rId2">
            <a:alphaModFix amt="42000"/>
          </a:blip>
          <a:stretch>
            <a:fillRect/>
          </a:stretch>
        </p:blipFill>
        <p:spPr>
          <a:xfrm flipH="1" rot="-3409013">
            <a:off x="-2151827" y="-1314899"/>
            <a:ext cx="4266899" cy="27876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81" name="Google Shape;281;p32"/>
          <p:cNvPicPr preferRelativeResize="0"/>
          <p:nvPr/>
        </p:nvPicPr>
        <p:blipFill>
          <a:blip r:embed="rId2">
            <a:alphaModFix amt="42000"/>
          </a:blip>
          <a:stretch>
            <a:fillRect/>
          </a:stretch>
        </p:blipFill>
        <p:spPr>
          <a:xfrm rot="9802557">
            <a:off x="-2513832" y="4033449"/>
            <a:ext cx="4266901" cy="2787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2" name="Google Shape;282;p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10090643">
            <a:off x="5979306" y="4770257"/>
            <a:ext cx="3996940" cy="261129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3" name="Google Shape;283;p3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4500001">
            <a:off x="136967" y="4488991"/>
            <a:ext cx="710091" cy="1140968"/>
          </a:xfrm>
          <a:prstGeom prst="rect">
            <a:avLst/>
          </a:prstGeom>
          <a:noFill/>
          <a:ln>
            <a:noFill/>
          </a:ln>
        </p:spPr>
      </p:pic>
      <p:pic>
        <p:nvPicPr>
          <p:cNvPr id="284" name="Google Shape;284;p3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flipH="1" rot="10489783">
            <a:off x="8289010" y="-638246"/>
            <a:ext cx="798781" cy="128349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 1">
  <p:cSld name="SECTION_HEADER_1">
    <p:spTree>
      <p:nvGrpSpPr>
        <p:cNvPr id="285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" name="Google Shape;286;p33"/>
          <p:cNvPicPr preferRelativeResize="0"/>
          <p:nvPr/>
        </p:nvPicPr>
        <p:blipFill>
          <a:blip r:embed="rId2">
            <a:alphaModFix amt="42000"/>
          </a:blip>
          <a:stretch>
            <a:fillRect/>
          </a:stretch>
        </p:blipFill>
        <p:spPr>
          <a:xfrm flipH="1" rot="-10272756">
            <a:off x="715784" y="4240101"/>
            <a:ext cx="4266901" cy="2787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7" name="Google Shape;287;p33"/>
          <p:cNvPicPr preferRelativeResize="0"/>
          <p:nvPr/>
        </p:nvPicPr>
        <p:blipFill>
          <a:blip r:embed="rId2">
            <a:alphaModFix amt="42000"/>
          </a:blip>
          <a:stretch>
            <a:fillRect/>
          </a:stretch>
        </p:blipFill>
        <p:spPr>
          <a:xfrm flipH="1" rot="1572134">
            <a:off x="6233545" y="-1819598"/>
            <a:ext cx="4266901" cy="2787647"/>
          </a:xfrm>
          <a:prstGeom prst="rect">
            <a:avLst/>
          </a:prstGeom>
          <a:noFill/>
          <a:ln>
            <a:noFill/>
          </a:ln>
        </p:spPr>
      </p:pic>
      <p:pic>
        <p:nvPicPr>
          <p:cNvPr id="288" name="Google Shape;288;p33"/>
          <p:cNvPicPr preferRelativeResize="0"/>
          <p:nvPr/>
        </p:nvPicPr>
        <p:blipFill>
          <a:blip r:embed="rId3">
            <a:alphaModFix amt="42000"/>
          </a:blip>
          <a:stretch>
            <a:fillRect/>
          </a:stretch>
        </p:blipFill>
        <p:spPr>
          <a:xfrm rot="4438950">
            <a:off x="7465034" y="235076"/>
            <a:ext cx="4266900" cy="27876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89" name="Google Shape;289;p33"/>
          <p:cNvPicPr preferRelativeResize="0"/>
          <p:nvPr/>
        </p:nvPicPr>
        <p:blipFill>
          <a:blip r:embed="rId3">
            <a:alphaModFix amt="42000"/>
          </a:blip>
          <a:stretch>
            <a:fillRect/>
          </a:stretch>
        </p:blipFill>
        <p:spPr>
          <a:xfrm flipH="1" rot="-9802557">
            <a:off x="7465037" y="4033449"/>
            <a:ext cx="4266901" cy="2787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0" name="Google Shape;290;p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flipH="1" rot="9178279">
            <a:off x="6174299" y="4833876"/>
            <a:ext cx="4231198" cy="27643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91" name="Google Shape;291;p3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flipH="1" rot="-4500004">
            <a:off x="8213445" y="4313217"/>
            <a:ext cx="953651" cy="1532316"/>
          </a:xfrm>
          <a:prstGeom prst="rect">
            <a:avLst/>
          </a:prstGeom>
          <a:noFill/>
          <a:ln>
            <a:noFill/>
          </a:ln>
        </p:spPr>
      </p:pic>
      <p:pic>
        <p:nvPicPr>
          <p:cNvPr id="292" name="Google Shape;292;p3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6300010">
            <a:off x="8723392" y="-472320"/>
            <a:ext cx="798781" cy="1283491"/>
          </a:xfrm>
          <a:prstGeom prst="rect">
            <a:avLst/>
          </a:prstGeom>
          <a:noFill/>
          <a:ln>
            <a:noFill/>
          </a:ln>
        </p:spPr>
      </p:pic>
      <p:pic>
        <p:nvPicPr>
          <p:cNvPr id="293" name="Google Shape;293;p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flipH="1" rot="1095950">
            <a:off x="321991" y="-1259498"/>
            <a:ext cx="3115589" cy="2035474"/>
          </a:xfrm>
          <a:prstGeom prst="rect">
            <a:avLst/>
          </a:prstGeom>
          <a:noFill/>
          <a:ln>
            <a:noFill/>
          </a:ln>
        </p:spPr>
      </p:pic>
      <p:sp>
        <p:nvSpPr>
          <p:cNvPr id="294" name="Google Shape;294;p33"/>
          <p:cNvSpPr txBox="1"/>
          <p:nvPr>
            <p:ph type="title"/>
          </p:nvPr>
        </p:nvSpPr>
        <p:spPr>
          <a:xfrm>
            <a:off x="2605850" y="2398075"/>
            <a:ext cx="4827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5700">
                <a:solidFill>
                  <a:schemeClr val="accent3"/>
                </a:solidFill>
              </a:defRPr>
            </a:lvl1pPr>
            <a:lvl2pPr lvl="1" rtl="0" algn="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2pPr>
            <a:lvl3pPr lvl="2" rtl="0" algn="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3pPr>
            <a:lvl4pPr lvl="3" rtl="0" algn="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4pPr>
            <a:lvl5pPr lvl="4" rtl="0" algn="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5pPr>
            <a:lvl6pPr lvl="5" rtl="0" algn="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6pPr>
            <a:lvl7pPr lvl="6" rtl="0" algn="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7pPr>
            <a:lvl8pPr lvl="7" rtl="0" algn="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8pPr>
            <a:lvl9pPr lvl="8" rtl="0" algn="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9pPr>
          </a:lstStyle>
          <a:p/>
        </p:txBody>
      </p:sp>
      <p:sp>
        <p:nvSpPr>
          <p:cNvPr id="295" name="Google Shape;295;p33"/>
          <p:cNvSpPr txBox="1"/>
          <p:nvPr>
            <p:ph hasCustomPrompt="1" idx="2" type="title"/>
          </p:nvPr>
        </p:nvSpPr>
        <p:spPr>
          <a:xfrm>
            <a:off x="5756150" y="1212962"/>
            <a:ext cx="1677300" cy="925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6000"/>
              <a:buNone/>
              <a:defRPr sz="10400">
                <a:latin typeface="Ingrid Darling"/>
                <a:ea typeface="Ingrid Darling"/>
                <a:cs typeface="Ingrid Darling"/>
                <a:sym typeface="Ingrid Darling"/>
              </a:defRPr>
            </a:lvl1pPr>
            <a:lvl2pPr lvl="1" rtl="0" algn="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rtl="0" algn="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rtl="0" algn="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rtl="0" algn="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rtl="0" algn="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rtl="0" algn="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rtl="0" algn="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rtl="0" algn="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296" name="Google Shape;296;p33"/>
          <p:cNvSpPr txBox="1"/>
          <p:nvPr>
            <p:ph idx="1" type="subTitle"/>
          </p:nvPr>
        </p:nvSpPr>
        <p:spPr>
          <a:xfrm>
            <a:off x="2555150" y="3491638"/>
            <a:ext cx="4878300" cy="438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1pPr>
            <a:lvl2pPr lvl="1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 2">
  <p:cSld name="SECTION_HEADER_2">
    <p:spTree>
      <p:nvGrpSpPr>
        <p:cNvPr id="297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8" name="Google Shape;298;p34"/>
          <p:cNvPicPr preferRelativeResize="0"/>
          <p:nvPr/>
        </p:nvPicPr>
        <p:blipFill>
          <a:blip r:embed="rId2">
            <a:alphaModFix amt="42000"/>
          </a:blip>
          <a:stretch>
            <a:fillRect/>
          </a:stretch>
        </p:blipFill>
        <p:spPr>
          <a:xfrm rot="10314417">
            <a:off x="1950844" y="4208106"/>
            <a:ext cx="4266900" cy="2787647"/>
          </a:xfrm>
          <a:prstGeom prst="rect">
            <a:avLst/>
          </a:prstGeom>
          <a:noFill/>
          <a:ln>
            <a:noFill/>
          </a:ln>
        </p:spPr>
      </p:pic>
      <p:pic>
        <p:nvPicPr>
          <p:cNvPr id="299" name="Google Shape;299;p34"/>
          <p:cNvPicPr preferRelativeResize="0"/>
          <p:nvPr/>
        </p:nvPicPr>
        <p:blipFill>
          <a:blip r:embed="rId3">
            <a:alphaModFix amt="42000"/>
          </a:blip>
          <a:stretch>
            <a:fillRect/>
          </a:stretch>
        </p:blipFill>
        <p:spPr>
          <a:xfrm rot="-6361050">
            <a:off x="-2388955" y="3058219"/>
            <a:ext cx="4266900" cy="2787649"/>
          </a:xfrm>
          <a:prstGeom prst="rect">
            <a:avLst/>
          </a:prstGeom>
          <a:noFill/>
          <a:ln>
            <a:noFill/>
          </a:ln>
        </p:spPr>
      </p:pic>
      <p:pic>
        <p:nvPicPr>
          <p:cNvPr id="300" name="Google Shape;300;p3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10800000">
            <a:off x="-1770378" y="4417345"/>
            <a:ext cx="4231199" cy="2764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1" name="Google Shape;301;p34"/>
          <p:cNvPicPr preferRelativeResize="0"/>
          <p:nvPr/>
        </p:nvPicPr>
        <p:blipFill>
          <a:blip r:embed="rId3">
            <a:alphaModFix amt="42000"/>
          </a:blip>
          <a:stretch>
            <a:fillRect/>
          </a:stretch>
        </p:blipFill>
        <p:spPr>
          <a:xfrm flipH="1" rot="508006">
            <a:off x="2700885" y="-2247381"/>
            <a:ext cx="4266899" cy="2787648"/>
          </a:xfrm>
          <a:prstGeom prst="rect">
            <a:avLst/>
          </a:prstGeom>
          <a:noFill/>
          <a:ln>
            <a:noFill/>
          </a:ln>
        </p:spPr>
      </p:pic>
      <p:pic>
        <p:nvPicPr>
          <p:cNvPr id="302" name="Google Shape;302;p34"/>
          <p:cNvPicPr preferRelativeResize="0"/>
          <p:nvPr/>
        </p:nvPicPr>
        <p:blipFill>
          <a:blip r:embed="rId3">
            <a:alphaModFix amt="42000"/>
          </a:blip>
          <a:stretch>
            <a:fillRect/>
          </a:stretch>
        </p:blipFill>
        <p:spPr>
          <a:xfrm flipH="1" rot="997443">
            <a:off x="-2481307" y="-1030830"/>
            <a:ext cx="4266901" cy="2787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3" name="Google Shape;303;p3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flipH="1" rot="-1621721">
            <a:off x="-1154865" y="-1807931"/>
            <a:ext cx="4231198" cy="2764324"/>
          </a:xfrm>
          <a:prstGeom prst="rect">
            <a:avLst/>
          </a:prstGeom>
          <a:noFill/>
          <a:ln>
            <a:noFill/>
          </a:ln>
        </p:spPr>
      </p:pic>
      <p:pic>
        <p:nvPicPr>
          <p:cNvPr id="304" name="Google Shape;304;p3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flipH="1" rot="6299996">
            <a:off x="-489190" y="-374663"/>
            <a:ext cx="953651" cy="1532316"/>
          </a:xfrm>
          <a:prstGeom prst="rect">
            <a:avLst/>
          </a:prstGeom>
          <a:noFill/>
          <a:ln>
            <a:noFill/>
          </a:ln>
        </p:spPr>
      </p:pic>
      <p:pic>
        <p:nvPicPr>
          <p:cNvPr id="305" name="Google Shape;305;p34"/>
          <p:cNvPicPr preferRelativeResize="0"/>
          <p:nvPr/>
        </p:nvPicPr>
        <p:blipFill>
          <a:blip r:embed="rId2">
            <a:alphaModFix amt="42000"/>
          </a:blip>
          <a:stretch>
            <a:fillRect/>
          </a:stretch>
        </p:blipFill>
        <p:spPr>
          <a:xfrm flipH="1" rot="2381727">
            <a:off x="5359843" y="-2112655"/>
            <a:ext cx="4266902" cy="2787647"/>
          </a:xfrm>
          <a:prstGeom prst="rect">
            <a:avLst/>
          </a:prstGeom>
          <a:noFill/>
          <a:ln>
            <a:noFill/>
          </a:ln>
        </p:spPr>
      </p:pic>
      <p:pic>
        <p:nvPicPr>
          <p:cNvPr id="306" name="Google Shape;306;p34"/>
          <p:cNvPicPr preferRelativeResize="0"/>
          <p:nvPr/>
        </p:nvPicPr>
        <p:blipFill>
          <a:blip r:embed="rId3">
            <a:alphaModFix amt="42000"/>
          </a:blip>
          <a:stretch>
            <a:fillRect/>
          </a:stretch>
        </p:blipFill>
        <p:spPr>
          <a:xfrm rot="9006737">
            <a:off x="5124037" y="4117608"/>
            <a:ext cx="4266897" cy="2787646"/>
          </a:xfrm>
          <a:prstGeom prst="rect">
            <a:avLst/>
          </a:prstGeom>
          <a:noFill/>
          <a:ln>
            <a:noFill/>
          </a:ln>
        </p:spPr>
      </p:pic>
      <p:pic>
        <p:nvPicPr>
          <p:cNvPr id="307" name="Google Shape;307;p3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flipH="1">
            <a:off x="-1027800" y="4010662"/>
            <a:ext cx="1544577" cy="1650623"/>
          </a:xfrm>
          <a:prstGeom prst="rect">
            <a:avLst/>
          </a:prstGeom>
          <a:noFill/>
          <a:ln>
            <a:noFill/>
          </a:ln>
        </p:spPr>
      </p:pic>
      <p:sp>
        <p:nvSpPr>
          <p:cNvPr id="308" name="Google Shape;308;p34"/>
          <p:cNvSpPr txBox="1"/>
          <p:nvPr>
            <p:ph type="title"/>
          </p:nvPr>
        </p:nvSpPr>
        <p:spPr>
          <a:xfrm>
            <a:off x="1514425" y="2398075"/>
            <a:ext cx="4827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5700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9pPr>
          </a:lstStyle>
          <a:p/>
        </p:txBody>
      </p:sp>
      <p:sp>
        <p:nvSpPr>
          <p:cNvPr id="309" name="Google Shape;309;p34"/>
          <p:cNvSpPr txBox="1"/>
          <p:nvPr>
            <p:ph hasCustomPrompt="1" idx="2" type="title"/>
          </p:nvPr>
        </p:nvSpPr>
        <p:spPr>
          <a:xfrm>
            <a:off x="1514425" y="1212962"/>
            <a:ext cx="1677300" cy="925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10400">
                <a:latin typeface="Ingrid Darling"/>
                <a:ea typeface="Ingrid Darling"/>
                <a:cs typeface="Ingrid Darling"/>
                <a:sym typeface="Ingrid Darling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310" name="Google Shape;310;p34"/>
          <p:cNvSpPr txBox="1"/>
          <p:nvPr>
            <p:ph idx="1" type="subTitle"/>
          </p:nvPr>
        </p:nvSpPr>
        <p:spPr>
          <a:xfrm>
            <a:off x="1514425" y="3491638"/>
            <a:ext cx="4878300" cy="438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ext 3">
  <p:cSld name="CUSTOM_3">
    <p:spTree>
      <p:nvGrpSpPr>
        <p:cNvPr id="31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2" name="Google Shape;312;p35"/>
          <p:cNvPicPr preferRelativeResize="0"/>
          <p:nvPr/>
        </p:nvPicPr>
        <p:blipFill>
          <a:blip r:embed="rId2">
            <a:alphaModFix amt="42000"/>
          </a:blip>
          <a:stretch>
            <a:fillRect/>
          </a:stretch>
        </p:blipFill>
        <p:spPr>
          <a:xfrm flipH="1" rot="9417554">
            <a:off x="-724239" y="4391503"/>
            <a:ext cx="4266903" cy="2787646"/>
          </a:xfrm>
          <a:prstGeom prst="rect">
            <a:avLst/>
          </a:prstGeom>
          <a:noFill/>
          <a:ln>
            <a:noFill/>
          </a:ln>
        </p:spPr>
      </p:pic>
      <p:sp>
        <p:nvSpPr>
          <p:cNvPr id="313" name="Google Shape;313;p35"/>
          <p:cNvSpPr txBox="1"/>
          <p:nvPr>
            <p:ph idx="1" type="subTitle"/>
          </p:nvPr>
        </p:nvSpPr>
        <p:spPr>
          <a:xfrm>
            <a:off x="1286178" y="2461641"/>
            <a:ext cx="2562300" cy="1014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314" name="Google Shape;314;p35"/>
          <p:cNvSpPr txBox="1"/>
          <p:nvPr>
            <p:ph type="title"/>
          </p:nvPr>
        </p:nvSpPr>
        <p:spPr>
          <a:xfrm>
            <a:off x="1286178" y="1270859"/>
            <a:ext cx="2562300" cy="11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pic>
        <p:nvPicPr>
          <p:cNvPr id="315" name="Google Shape;315;p35"/>
          <p:cNvPicPr preferRelativeResize="0"/>
          <p:nvPr/>
        </p:nvPicPr>
        <p:blipFill>
          <a:blip r:embed="rId3">
            <a:alphaModFix amt="42000"/>
          </a:blip>
          <a:stretch>
            <a:fillRect/>
          </a:stretch>
        </p:blipFill>
        <p:spPr>
          <a:xfrm rot="8726762">
            <a:off x="6697146" y="3290676"/>
            <a:ext cx="4266903" cy="2787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6" name="Google Shape;316;p35"/>
          <p:cNvPicPr preferRelativeResize="0"/>
          <p:nvPr/>
        </p:nvPicPr>
        <p:blipFill>
          <a:blip r:embed="rId4">
            <a:alphaModFix amt="42000"/>
          </a:blip>
          <a:stretch>
            <a:fillRect/>
          </a:stretch>
        </p:blipFill>
        <p:spPr>
          <a:xfrm rot="-1572134">
            <a:off x="-1282339" y="-1819598"/>
            <a:ext cx="4266901" cy="2787647"/>
          </a:xfrm>
          <a:prstGeom prst="rect">
            <a:avLst/>
          </a:prstGeom>
          <a:noFill/>
          <a:ln>
            <a:noFill/>
          </a:ln>
        </p:spPr>
      </p:pic>
      <p:pic>
        <p:nvPicPr>
          <p:cNvPr id="317" name="Google Shape;317;p35"/>
          <p:cNvPicPr preferRelativeResize="0"/>
          <p:nvPr/>
        </p:nvPicPr>
        <p:blipFill>
          <a:blip r:embed="rId3">
            <a:alphaModFix amt="42000"/>
          </a:blip>
          <a:stretch>
            <a:fillRect/>
          </a:stretch>
        </p:blipFill>
        <p:spPr>
          <a:xfrm flipH="1" rot="-4438950">
            <a:off x="-2513827" y="235076"/>
            <a:ext cx="4266900" cy="2787649"/>
          </a:xfrm>
          <a:prstGeom prst="rect">
            <a:avLst/>
          </a:prstGeom>
          <a:noFill/>
          <a:ln>
            <a:noFill/>
          </a:ln>
        </p:spPr>
      </p:pic>
      <p:pic>
        <p:nvPicPr>
          <p:cNvPr id="318" name="Google Shape;318;p35"/>
          <p:cNvPicPr preferRelativeResize="0"/>
          <p:nvPr/>
        </p:nvPicPr>
        <p:blipFill>
          <a:blip r:embed="rId3">
            <a:alphaModFix amt="42000"/>
          </a:blip>
          <a:stretch>
            <a:fillRect/>
          </a:stretch>
        </p:blipFill>
        <p:spPr>
          <a:xfrm rot="9802557">
            <a:off x="-2513832" y="4033449"/>
            <a:ext cx="4266901" cy="2787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9" name="Google Shape;319;p3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10090643">
            <a:off x="4801306" y="4049457"/>
            <a:ext cx="3996940" cy="261129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0" name="Google Shape;320;p3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4500001">
            <a:off x="136967" y="4488991"/>
            <a:ext cx="710091" cy="1140968"/>
          </a:xfrm>
          <a:prstGeom prst="rect">
            <a:avLst/>
          </a:prstGeom>
          <a:noFill/>
          <a:ln>
            <a:noFill/>
          </a:ln>
        </p:spPr>
      </p:pic>
      <p:pic>
        <p:nvPicPr>
          <p:cNvPr id="321" name="Google Shape;321;p3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flipH="1" rot="6300010">
            <a:off x="-304065" y="-472320"/>
            <a:ext cx="798781" cy="1283491"/>
          </a:xfrm>
          <a:prstGeom prst="rect">
            <a:avLst/>
          </a:prstGeom>
          <a:noFill/>
          <a:ln>
            <a:noFill/>
          </a:ln>
        </p:spPr>
      </p:pic>
      <p:pic>
        <p:nvPicPr>
          <p:cNvPr id="322" name="Google Shape;322;p35"/>
          <p:cNvPicPr preferRelativeResize="0"/>
          <p:nvPr/>
        </p:nvPicPr>
        <p:blipFill>
          <a:blip r:embed="rId2">
            <a:alphaModFix amt="42000"/>
          </a:blip>
          <a:stretch>
            <a:fillRect/>
          </a:stretch>
        </p:blipFill>
        <p:spPr>
          <a:xfrm rot="1935842">
            <a:off x="6510118" y="-1432605"/>
            <a:ext cx="3510318" cy="22933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ext 4">
  <p:cSld name="CUSTOM_3_1">
    <p:spTree>
      <p:nvGrpSpPr>
        <p:cNvPr id="323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4" name="Google Shape;324;p36"/>
          <p:cNvPicPr preferRelativeResize="0"/>
          <p:nvPr/>
        </p:nvPicPr>
        <p:blipFill>
          <a:blip r:embed="rId2">
            <a:alphaModFix amt="42000"/>
          </a:blip>
          <a:stretch>
            <a:fillRect/>
          </a:stretch>
        </p:blipFill>
        <p:spPr>
          <a:xfrm rot="-9151852">
            <a:off x="-1124237" y="3836862"/>
            <a:ext cx="3079377" cy="2011810"/>
          </a:xfrm>
          <a:prstGeom prst="rect">
            <a:avLst/>
          </a:prstGeom>
          <a:noFill/>
          <a:ln>
            <a:noFill/>
          </a:ln>
        </p:spPr>
      </p:pic>
      <p:sp>
        <p:nvSpPr>
          <p:cNvPr id="325" name="Google Shape;325;p36"/>
          <p:cNvSpPr txBox="1"/>
          <p:nvPr>
            <p:ph idx="1" type="subTitle"/>
          </p:nvPr>
        </p:nvSpPr>
        <p:spPr>
          <a:xfrm>
            <a:off x="5109196" y="2498088"/>
            <a:ext cx="2562300" cy="1231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326" name="Google Shape;326;p36"/>
          <p:cNvSpPr txBox="1"/>
          <p:nvPr>
            <p:ph type="title"/>
          </p:nvPr>
        </p:nvSpPr>
        <p:spPr>
          <a:xfrm>
            <a:off x="5109200" y="1292450"/>
            <a:ext cx="2562300" cy="11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pic>
        <p:nvPicPr>
          <p:cNvPr id="327" name="Google Shape;327;p36"/>
          <p:cNvPicPr preferRelativeResize="0"/>
          <p:nvPr/>
        </p:nvPicPr>
        <p:blipFill>
          <a:blip r:embed="rId3">
            <a:alphaModFix amt="60000"/>
          </a:blip>
          <a:stretch>
            <a:fillRect/>
          </a:stretch>
        </p:blipFill>
        <p:spPr>
          <a:xfrm flipH="1" rot="-10272756">
            <a:off x="76972" y="4077513"/>
            <a:ext cx="4266901" cy="2787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8" name="Google Shape;328;p36"/>
          <p:cNvPicPr preferRelativeResize="0"/>
          <p:nvPr/>
        </p:nvPicPr>
        <p:blipFill>
          <a:blip r:embed="rId2">
            <a:alphaModFix amt="42000"/>
          </a:blip>
          <a:stretch>
            <a:fillRect/>
          </a:stretch>
        </p:blipFill>
        <p:spPr>
          <a:xfrm flipH="1" rot="1572134">
            <a:off x="6550295" y="-1925173"/>
            <a:ext cx="4266901" cy="2787647"/>
          </a:xfrm>
          <a:prstGeom prst="rect">
            <a:avLst/>
          </a:prstGeom>
          <a:noFill/>
          <a:ln>
            <a:noFill/>
          </a:ln>
        </p:spPr>
      </p:pic>
      <p:pic>
        <p:nvPicPr>
          <p:cNvPr id="329" name="Google Shape;329;p36"/>
          <p:cNvPicPr preferRelativeResize="0"/>
          <p:nvPr/>
        </p:nvPicPr>
        <p:blipFill>
          <a:blip r:embed="rId3">
            <a:alphaModFix amt="42000"/>
          </a:blip>
          <a:stretch>
            <a:fillRect/>
          </a:stretch>
        </p:blipFill>
        <p:spPr>
          <a:xfrm rot="4438950">
            <a:off x="7781784" y="129501"/>
            <a:ext cx="4266900" cy="2787649"/>
          </a:xfrm>
          <a:prstGeom prst="rect">
            <a:avLst/>
          </a:prstGeom>
          <a:noFill/>
          <a:ln>
            <a:noFill/>
          </a:ln>
        </p:spPr>
      </p:pic>
      <p:pic>
        <p:nvPicPr>
          <p:cNvPr id="330" name="Google Shape;330;p36"/>
          <p:cNvPicPr preferRelativeResize="0"/>
          <p:nvPr/>
        </p:nvPicPr>
        <p:blipFill>
          <a:blip r:embed="rId3">
            <a:alphaModFix amt="42000"/>
          </a:blip>
          <a:stretch>
            <a:fillRect/>
          </a:stretch>
        </p:blipFill>
        <p:spPr>
          <a:xfrm flipH="1" rot="-9802557">
            <a:off x="7781787" y="3927874"/>
            <a:ext cx="4266901" cy="2787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1" name="Google Shape;331;p3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flipH="1" rot="9178279">
            <a:off x="6491049" y="4728301"/>
            <a:ext cx="4231198" cy="2764324"/>
          </a:xfrm>
          <a:prstGeom prst="rect">
            <a:avLst/>
          </a:prstGeom>
          <a:noFill/>
          <a:ln>
            <a:noFill/>
          </a:ln>
        </p:spPr>
      </p:pic>
      <p:pic>
        <p:nvPicPr>
          <p:cNvPr id="332" name="Google Shape;332;p3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6300010">
            <a:off x="9040142" y="-577895"/>
            <a:ext cx="798781" cy="1283491"/>
          </a:xfrm>
          <a:prstGeom prst="rect">
            <a:avLst/>
          </a:prstGeom>
          <a:noFill/>
          <a:ln>
            <a:noFill/>
          </a:ln>
        </p:spPr>
      </p:pic>
      <p:pic>
        <p:nvPicPr>
          <p:cNvPr id="333" name="Google Shape;333;p3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flipH="1" rot="-1621722">
            <a:off x="-1174948" y="-1597495"/>
            <a:ext cx="3422158" cy="2235762"/>
          </a:xfrm>
          <a:prstGeom prst="rect">
            <a:avLst/>
          </a:prstGeom>
          <a:noFill/>
          <a:ln>
            <a:noFill/>
          </a:ln>
        </p:spPr>
      </p:pic>
      <p:pic>
        <p:nvPicPr>
          <p:cNvPr id="334" name="Google Shape;334;p3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184325" y="4496387"/>
            <a:ext cx="1544577" cy="165062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 1">
  <p:cSld name="TITLE_ONLY_4">
    <p:spTree>
      <p:nvGrpSpPr>
        <p:cNvPr id="335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p37"/>
          <p:cNvSpPr txBox="1"/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pic>
        <p:nvPicPr>
          <p:cNvPr id="337" name="Google Shape;337;p37"/>
          <p:cNvPicPr preferRelativeResize="0"/>
          <p:nvPr/>
        </p:nvPicPr>
        <p:blipFill>
          <a:blip r:embed="rId2">
            <a:alphaModFix amt="63000"/>
          </a:blip>
          <a:stretch>
            <a:fillRect/>
          </a:stretch>
        </p:blipFill>
        <p:spPr>
          <a:xfrm flipH="1" rot="-3918722">
            <a:off x="-2640088" y="-1293835"/>
            <a:ext cx="4231198" cy="2764324"/>
          </a:xfrm>
          <a:prstGeom prst="rect">
            <a:avLst/>
          </a:prstGeom>
          <a:noFill/>
          <a:ln>
            <a:noFill/>
          </a:ln>
        </p:spPr>
      </p:pic>
      <p:pic>
        <p:nvPicPr>
          <p:cNvPr id="338" name="Google Shape;338;p37"/>
          <p:cNvPicPr preferRelativeResize="0"/>
          <p:nvPr/>
        </p:nvPicPr>
        <p:blipFill>
          <a:blip r:embed="rId3">
            <a:alphaModFix amt="42000"/>
          </a:blip>
          <a:stretch>
            <a:fillRect/>
          </a:stretch>
        </p:blipFill>
        <p:spPr>
          <a:xfrm rot="-8591293">
            <a:off x="-1795078" y="4316659"/>
            <a:ext cx="4266901" cy="2787648"/>
          </a:xfrm>
          <a:prstGeom prst="rect">
            <a:avLst/>
          </a:prstGeom>
          <a:noFill/>
          <a:ln>
            <a:noFill/>
          </a:ln>
        </p:spPr>
      </p:pic>
      <p:pic>
        <p:nvPicPr>
          <p:cNvPr id="339" name="Google Shape;339;p37"/>
          <p:cNvPicPr preferRelativeResize="0"/>
          <p:nvPr/>
        </p:nvPicPr>
        <p:blipFill>
          <a:blip r:embed="rId4">
            <a:alphaModFix amt="42000"/>
          </a:blip>
          <a:stretch>
            <a:fillRect/>
          </a:stretch>
        </p:blipFill>
        <p:spPr>
          <a:xfrm rot="2005796">
            <a:off x="6844061" y="-1921225"/>
            <a:ext cx="4266895" cy="2787647"/>
          </a:xfrm>
          <a:prstGeom prst="rect">
            <a:avLst/>
          </a:prstGeom>
          <a:noFill/>
          <a:ln>
            <a:noFill/>
          </a:ln>
        </p:spPr>
      </p:pic>
      <p:pic>
        <p:nvPicPr>
          <p:cNvPr id="340" name="Google Shape;340;p3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flipH="1" rot="9178279">
            <a:off x="5956074" y="4607626"/>
            <a:ext cx="4231198" cy="2764324"/>
          </a:xfrm>
          <a:prstGeom prst="rect">
            <a:avLst/>
          </a:prstGeom>
          <a:noFill/>
          <a:ln>
            <a:noFill/>
          </a:ln>
        </p:spPr>
      </p:pic>
      <p:pic>
        <p:nvPicPr>
          <p:cNvPr id="341" name="Google Shape;341;p3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3736540">
            <a:off x="8563856" y="3666423"/>
            <a:ext cx="1956699" cy="2091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 2">
  <p:cSld name="TITLE_ONLY_5">
    <p:spTree>
      <p:nvGrpSpPr>
        <p:cNvPr id="342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p38"/>
          <p:cNvSpPr txBox="1"/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pic>
        <p:nvPicPr>
          <p:cNvPr id="344" name="Google Shape;344;p3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4011325">
            <a:off x="7227711" y="-1224892"/>
            <a:ext cx="3960773" cy="2587652"/>
          </a:xfrm>
          <a:prstGeom prst="rect">
            <a:avLst/>
          </a:prstGeom>
          <a:noFill/>
          <a:ln>
            <a:noFill/>
          </a:ln>
        </p:spPr>
      </p:pic>
      <p:pic>
        <p:nvPicPr>
          <p:cNvPr id="345" name="Google Shape;345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 rot="-8803508">
            <a:off x="8293011" y="-643004"/>
            <a:ext cx="1486975" cy="1589081"/>
          </a:xfrm>
          <a:prstGeom prst="rect">
            <a:avLst/>
          </a:prstGeom>
          <a:noFill/>
          <a:ln>
            <a:noFill/>
          </a:ln>
        </p:spPr>
      </p:pic>
      <p:pic>
        <p:nvPicPr>
          <p:cNvPr id="346" name="Google Shape;346;p38"/>
          <p:cNvPicPr preferRelativeResize="0"/>
          <p:nvPr/>
        </p:nvPicPr>
        <p:blipFill>
          <a:blip r:embed="rId4">
            <a:alphaModFix amt="42000"/>
          </a:blip>
          <a:stretch>
            <a:fillRect/>
          </a:stretch>
        </p:blipFill>
        <p:spPr>
          <a:xfrm rot="-10098492">
            <a:off x="-2137362" y="4309074"/>
            <a:ext cx="4266901" cy="2787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7" name="Google Shape;347;p38"/>
          <p:cNvPicPr preferRelativeResize="0"/>
          <p:nvPr/>
        </p:nvPicPr>
        <p:blipFill>
          <a:blip r:embed="rId5">
            <a:alphaModFix amt="42000"/>
          </a:blip>
          <a:stretch>
            <a:fillRect/>
          </a:stretch>
        </p:blipFill>
        <p:spPr>
          <a:xfrm flipH="1" rot="10456230">
            <a:off x="316714" y="4506484"/>
            <a:ext cx="4266902" cy="278764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ext 2">
  <p:cSld name="CUSTOM_4">
    <p:spTree>
      <p:nvGrpSpPr>
        <p:cNvPr id="348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p39"/>
          <p:cNvSpPr txBox="1"/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350" name="Google Shape;350;p39"/>
          <p:cNvSpPr txBox="1"/>
          <p:nvPr>
            <p:ph idx="1" type="subTitle"/>
          </p:nvPr>
        </p:nvSpPr>
        <p:spPr>
          <a:xfrm>
            <a:off x="795813" y="1381925"/>
            <a:ext cx="3632100" cy="347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1800">
                <a:solidFill>
                  <a:schemeClr val="accent3"/>
                </a:solidFill>
                <a:latin typeface="Fahkwang"/>
                <a:ea typeface="Fahkwang"/>
                <a:cs typeface="Fahkwang"/>
                <a:sym typeface="Fahkwang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/>
        </p:txBody>
      </p:sp>
      <p:sp>
        <p:nvSpPr>
          <p:cNvPr id="351" name="Google Shape;351;p39"/>
          <p:cNvSpPr txBox="1"/>
          <p:nvPr>
            <p:ph idx="2" type="subTitle"/>
          </p:nvPr>
        </p:nvSpPr>
        <p:spPr>
          <a:xfrm>
            <a:off x="795812" y="1732207"/>
            <a:ext cx="3632100" cy="2431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/>
            </a:lvl1pPr>
            <a:lvl2pPr lvl="1" rtl="0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352" name="Google Shape;352;p39"/>
          <p:cNvSpPr txBox="1"/>
          <p:nvPr>
            <p:ph idx="3" type="subTitle"/>
          </p:nvPr>
        </p:nvSpPr>
        <p:spPr>
          <a:xfrm>
            <a:off x="4716088" y="1381925"/>
            <a:ext cx="3632100" cy="347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1800">
                <a:solidFill>
                  <a:schemeClr val="accent3"/>
                </a:solidFill>
                <a:latin typeface="Fahkwang"/>
                <a:ea typeface="Fahkwang"/>
                <a:cs typeface="Fahkwang"/>
                <a:sym typeface="Fahkwang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/>
        </p:txBody>
      </p:sp>
      <p:sp>
        <p:nvSpPr>
          <p:cNvPr id="353" name="Google Shape;353;p39"/>
          <p:cNvSpPr txBox="1"/>
          <p:nvPr>
            <p:ph idx="4" type="subTitle"/>
          </p:nvPr>
        </p:nvSpPr>
        <p:spPr>
          <a:xfrm>
            <a:off x="4716087" y="1732207"/>
            <a:ext cx="3632100" cy="2431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/>
            </a:lvl1pPr>
            <a:lvl2pPr lvl="1" rtl="0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pic>
        <p:nvPicPr>
          <p:cNvPr id="354" name="Google Shape;354;p39"/>
          <p:cNvPicPr preferRelativeResize="0"/>
          <p:nvPr/>
        </p:nvPicPr>
        <p:blipFill>
          <a:blip r:embed="rId2">
            <a:alphaModFix amt="63000"/>
          </a:blip>
          <a:stretch>
            <a:fillRect/>
          </a:stretch>
        </p:blipFill>
        <p:spPr>
          <a:xfrm flipH="1" rot="-3918722">
            <a:off x="-2542538" y="-1619260"/>
            <a:ext cx="4231198" cy="2764324"/>
          </a:xfrm>
          <a:prstGeom prst="rect">
            <a:avLst/>
          </a:prstGeom>
          <a:noFill/>
          <a:ln>
            <a:noFill/>
          </a:ln>
        </p:spPr>
      </p:pic>
      <p:pic>
        <p:nvPicPr>
          <p:cNvPr id="355" name="Google Shape;355;p39"/>
          <p:cNvPicPr preferRelativeResize="0"/>
          <p:nvPr/>
        </p:nvPicPr>
        <p:blipFill>
          <a:blip r:embed="rId3">
            <a:alphaModFix amt="42000"/>
          </a:blip>
          <a:stretch>
            <a:fillRect/>
          </a:stretch>
        </p:blipFill>
        <p:spPr>
          <a:xfrm rot="-8591293">
            <a:off x="-1924753" y="3877009"/>
            <a:ext cx="4266901" cy="2787648"/>
          </a:xfrm>
          <a:prstGeom prst="rect">
            <a:avLst/>
          </a:prstGeom>
          <a:noFill/>
          <a:ln>
            <a:noFill/>
          </a:ln>
        </p:spPr>
      </p:pic>
      <p:pic>
        <p:nvPicPr>
          <p:cNvPr id="356" name="Google Shape;356;p39"/>
          <p:cNvPicPr preferRelativeResize="0"/>
          <p:nvPr/>
        </p:nvPicPr>
        <p:blipFill>
          <a:blip r:embed="rId4">
            <a:alphaModFix amt="42000"/>
          </a:blip>
          <a:stretch>
            <a:fillRect/>
          </a:stretch>
        </p:blipFill>
        <p:spPr>
          <a:xfrm rot="3095686">
            <a:off x="7264960" y="-1961749"/>
            <a:ext cx="4266898" cy="2787649"/>
          </a:xfrm>
          <a:prstGeom prst="rect">
            <a:avLst/>
          </a:prstGeom>
          <a:noFill/>
          <a:ln>
            <a:noFill/>
          </a:ln>
        </p:spPr>
      </p:pic>
      <p:pic>
        <p:nvPicPr>
          <p:cNvPr id="357" name="Google Shape;357;p3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flipH="1" rot="9178279">
            <a:off x="5948024" y="4433026"/>
            <a:ext cx="4231198" cy="2764324"/>
          </a:xfrm>
          <a:prstGeom prst="rect">
            <a:avLst/>
          </a:prstGeom>
          <a:noFill/>
          <a:ln>
            <a:noFill/>
          </a:ln>
        </p:spPr>
      </p:pic>
      <p:pic>
        <p:nvPicPr>
          <p:cNvPr id="358" name="Google Shape;358;p3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3736540">
            <a:off x="8555806" y="3491823"/>
            <a:ext cx="1956699" cy="2091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ext 1">
  <p:cSld name="CUSTOM_1">
    <p:spTree>
      <p:nvGrpSpPr>
        <p:cNvPr id="359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40"/>
          <p:cNvSpPr txBox="1"/>
          <p:nvPr>
            <p:ph type="title"/>
          </p:nvPr>
        </p:nvSpPr>
        <p:spPr>
          <a:xfrm>
            <a:off x="955575" y="1189025"/>
            <a:ext cx="5095800" cy="1614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15100">
                <a:latin typeface="Ingrid Darling"/>
                <a:ea typeface="Ingrid Darling"/>
                <a:cs typeface="Ingrid Darling"/>
                <a:sym typeface="Ingrid Darling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361" name="Google Shape;361;p40"/>
          <p:cNvSpPr txBox="1"/>
          <p:nvPr>
            <p:ph idx="1" type="subTitle"/>
          </p:nvPr>
        </p:nvSpPr>
        <p:spPr>
          <a:xfrm>
            <a:off x="955575" y="2943164"/>
            <a:ext cx="5095800" cy="801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pic>
        <p:nvPicPr>
          <p:cNvPr id="362" name="Google Shape;362;p40"/>
          <p:cNvPicPr preferRelativeResize="0"/>
          <p:nvPr/>
        </p:nvPicPr>
        <p:blipFill>
          <a:blip r:embed="rId2">
            <a:alphaModFix amt="42000"/>
          </a:blip>
          <a:stretch>
            <a:fillRect/>
          </a:stretch>
        </p:blipFill>
        <p:spPr>
          <a:xfrm rot="10272756">
            <a:off x="6154171" y="4332976"/>
            <a:ext cx="4266901" cy="2787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3" name="Google Shape;363;p40"/>
          <p:cNvPicPr preferRelativeResize="0"/>
          <p:nvPr/>
        </p:nvPicPr>
        <p:blipFill>
          <a:blip r:embed="rId3">
            <a:alphaModFix amt="42000"/>
          </a:blip>
          <a:stretch>
            <a:fillRect/>
          </a:stretch>
        </p:blipFill>
        <p:spPr>
          <a:xfrm rot="-1572134">
            <a:off x="-1282339" y="-1819598"/>
            <a:ext cx="4266901" cy="2787647"/>
          </a:xfrm>
          <a:prstGeom prst="rect">
            <a:avLst/>
          </a:prstGeom>
          <a:noFill/>
          <a:ln>
            <a:noFill/>
          </a:ln>
        </p:spPr>
      </p:pic>
      <p:pic>
        <p:nvPicPr>
          <p:cNvPr id="364" name="Google Shape;364;p40"/>
          <p:cNvPicPr preferRelativeResize="0"/>
          <p:nvPr/>
        </p:nvPicPr>
        <p:blipFill>
          <a:blip r:embed="rId2">
            <a:alphaModFix amt="42000"/>
          </a:blip>
          <a:stretch>
            <a:fillRect/>
          </a:stretch>
        </p:blipFill>
        <p:spPr>
          <a:xfrm flipH="1" rot="-4438950">
            <a:off x="-2513827" y="235076"/>
            <a:ext cx="4266900" cy="278764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5" name="Google Shape;365;p40"/>
          <p:cNvPicPr preferRelativeResize="0"/>
          <p:nvPr/>
        </p:nvPicPr>
        <p:blipFill>
          <a:blip r:embed="rId2">
            <a:alphaModFix amt="42000"/>
          </a:blip>
          <a:stretch>
            <a:fillRect/>
          </a:stretch>
        </p:blipFill>
        <p:spPr>
          <a:xfrm rot="9802557">
            <a:off x="-2513832" y="4033449"/>
            <a:ext cx="4266901" cy="2787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6" name="Google Shape;366;p4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9178279">
            <a:off x="-1187390" y="4833876"/>
            <a:ext cx="4231198" cy="2764324"/>
          </a:xfrm>
          <a:prstGeom prst="rect">
            <a:avLst/>
          </a:prstGeom>
          <a:noFill/>
          <a:ln>
            <a:noFill/>
          </a:ln>
        </p:spPr>
      </p:pic>
      <p:pic>
        <p:nvPicPr>
          <p:cNvPr id="367" name="Google Shape;367;p4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4500004">
            <a:off x="51010" y="4313217"/>
            <a:ext cx="953651" cy="1532316"/>
          </a:xfrm>
          <a:prstGeom prst="rect">
            <a:avLst/>
          </a:prstGeom>
          <a:noFill/>
          <a:ln>
            <a:noFill/>
          </a:ln>
        </p:spPr>
      </p:pic>
      <p:pic>
        <p:nvPicPr>
          <p:cNvPr id="368" name="Google Shape;368;p4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flipH="1" rot="6300010">
            <a:off x="-304065" y="-472320"/>
            <a:ext cx="798781" cy="1283491"/>
          </a:xfrm>
          <a:prstGeom prst="rect">
            <a:avLst/>
          </a:prstGeom>
          <a:noFill/>
          <a:ln>
            <a:noFill/>
          </a:ln>
        </p:spPr>
      </p:pic>
      <p:pic>
        <p:nvPicPr>
          <p:cNvPr id="369" name="Google Shape;369;p4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1621722">
            <a:off x="7287647" y="-1491920"/>
            <a:ext cx="3422158" cy="22357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Numbers and text 1">
  <p:cSld name="TITLE_ONLY_3">
    <p:spTree>
      <p:nvGrpSpPr>
        <p:cNvPr id="370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Google Shape;371;p41"/>
          <p:cNvSpPr txBox="1"/>
          <p:nvPr>
            <p:ph hasCustomPrompt="1" type="title"/>
          </p:nvPr>
        </p:nvSpPr>
        <p:spPr>
          <a:xfrm>
            <a:off x="1135056" y="1395375"/>
            <a:ext cx="1506300" cy="466200"/>
          </a:xfrm>
          <a:prstGeom prst="rect">
            <a:avLst/>
          </a:prstGeom>
          <a:noFill/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5000">
                <a:latin typeface="Ingrid Darling"/>
                <a:ea typeface="Ingrid Darling"/>
                <a:cs typeface="Ingrid Darling"/>
                <a:sym typeface="Ingrid Darling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372" name="Google Shape;372;p41"/>
          <p:cNvSpPr txBox="1"/>
          <p:nvPr>
            <p:ph hasCustomPrompt="1" idx="2" type="title"/>
          </p:nvPr>
        </p:nvSpPr>
        <p:spPr>
          <a:xfrm>
            <a:off x="3817650" y="1395375"/>
            <a:ext cx="1508700" cy="466200"/>
          </a:xfrm>
          <a:prstGeom prst="rect">
            <a:avLst/>
          </a:prstGeom>
          <a:noFill/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5000">
                <a:latin typeface="Ingrid Darling"/>
                <a:ea typeface="Ingrid Darling"/>
                <a:cs typeface="Ingrid Darling"/>
                <a:sym typeface="Ingrid Darling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373" name="Google Shape;373;p41"/>
          <p:cNvSpPr txBox="1"/>
          <p:nvPr>
            <p:ph hasCustomPrompt="1" idx="3" type="title"/>
          </p:nvPr>
        </p:nvSpPr>
        <p:spPr>
          <a:xfrm>
            <a:off x="6502644" y="1395375"/>
            <a:ext cx="1508700" cy="466200"/>
          </a:xfrm>
          <a:prstGeom prst="rect">
            <a:avLst/>
          </a:prstGeom>
          <a:noFill/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5000">
                <a:latin typeface="Ingrid Darling"/>
                <a:ea typeface="Ingrid Darling"/>
                <a:cs typeface="Ingrid Darling"/>
                <a:sym typeface="Ingrid Darling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374" name="Google Shape;374;p41"/>
          <p:cNvSpPr txBox="1"/>
          <p:nvPr>
            <p:ph idx="4"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375" name="Google Shape;375;p41"/>
          <p:cNvSpPr txBox="1"/>
          <p:nvPr>
            <p:ph idx="5" type="title"/>
          </p:nvPr>
        </p:nvSpPr>
        <p:spPr>
          <a:xfrm>
            <a:off x="720000" y="3492988"/>
            <a:ext cx="2336400" cy="255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9pPr>
          </a:lstStyle>
          <a:p/>
        </p:txBody>
      </p:sp>
      <p:sp>
        <p:nvSpPr>
          <p:cNvPr id="376" name="Google Shape;376;p41"/>
          <p:cNvSpPr txBox="1"/>
          <p:nvPr>
            <p:ph idx="1" type="subTitle"/>
          </p:nvPr>
        </p:nvSpPr>
        <p:spPr>
          <a:xfrm>
            <a:off x="720000" y="3774713"/>
            <a:ext cx="2336400" cy="484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77" name="Google Shape;377;p41"/>
          <p:cNvSpPr txBox="1"/>
          <p:nvPr>
            <p:ph idx="6" type="title"/>
          </p:nvPr>
        </p:nvSpPr>
        <p:spPr>
          <a:xfrm>
            <a:off x="3403800" y="3492988"/>
            <a:ext cx="2336400" cy="255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9pPr>
          </a:lstStyle>
          <a:p/>
        </p:txBody>
      </p:sp>
      <p:sp>
        <p:nvSpPr>
          <p:cNvPr id="378" name="Google Shape;378;p41"/>
          <p:cNvSpPr txBox="1"/>
          <p:nvPr>
            <p:ph idx="7" type="subTitle"/>
          </p:nvPr>
        </p:nvSpPr>
        <p:spPr>
          <a:xfrm>
            <a:off x="3403800" y="3774713"/>
            <a:ext cx="2336400" cy="484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79" name="Google Shape;379;p41"/>
          <p:cNvSpPr txBox="1"/>
          <p:nvPr>
            <p:ph idx="8" type="title"/>
          </p:nvPr>
        </p:nvSpPr>
        <p:spPr>
          <a:xfrm>
            <a:off x="6087600" y="3492988"/>
            <a:ext cx="2336400" cy="255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9pPr>
          </a:lstStyle>
          <a:p/>
        </p:txBody>
      </p:sp>
      <p:sp>
        <p:nvSpPr>
          <p:cNvPr id="380" name="Google Shape;380;p41"/>
          <p:cNvSpPr txBox="1"/>
          <p:nvPr>
            <p:ph idx="9" type="subTitle"/>
          </p:nvPr>
        </p:nvSpPr>
        <p:spPr>
          <a:xfrm>
            <a:off x="6087600" y="3774713"/>
            <a:ext cx="2336400" cy="484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pic>
        <p:nvPicPr>
          <p:cNvPr id="381" name="Google Shape;381;p41"/>
          <p:cNvPicPr preferRelativeResize="0"/>
          <p:nvPr/>
        </p:nvPicPr>
        <p:blipFill>
          <a:blip r:embed="rId2">
            <a:alphaModFix amt="63000"/>
          </a:blip>
          <a:stretch>
            <a:fillRect/>
          </a:stretch>
        </p:blipFill>
        <p:spPr>
          <a:xfrm rot="3918722">
            <a:off x="7568989" y="-1293835"/>
            <a:ext cx="4231198" cy="2764324"/>
          </a:xfrm>
          <a:prstGeom prst="rect">
            <a:avLst/>
          </a:prstGeom>
          <a:noFill/>
          <a:ln>
            <a:noFill/>
          </a:ln>
        </p:spPr>
      </p:pic>
      <p:pic>
        <p:nvPicPr>
          <p:cNvPr id="382" name="Google Shape;382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3736557">
            <a:off x="8625221" y="-394062"/>
            <a:ext cx="1578641" cy="1687022"/>
          </a:xfrm>
          <a:prstGeom prst="rect">
            <a:avLst/>
          </a:prstGeom>
          <a:noFill/>
          <a:ln>
            <a:noFill/>
          </a:ln>
        </p:spPr>
      </p:pic>
      <p:pic>
        <p:nvPicPr>
          <p:cNvPr id="383" name="Google Shape;383;p41"/>
          <p:cNvPicPr preferRelativeResize="0"/>
          <p:nvPr/>
        </p:nvPicPr>
        <p:blipFill>
          <a:blip r:embed="rId4">
            <a:alphaModFix amt="42000"/>
          </a:blip>
          <a:stretch>
            <a:fillRect/>
          </a:stretch>
        </p:blipFill>
        <p:spPr>
          <a:xfrm flipH="1" rot="8591293">
            <a:off x="6809902" y="4051609"/>
            <a:ext cx="4266901" cy="2787648"/>
          </a:xfrm>
          <a:prstGeom prst="rect">
            <a:avLst/>
          </a:prstGeom>
          <a:noFill/>
          <a:ln>
            <a:noFill/>
          </a:ln>
        </p:spPr>
      </p:pic>
      <p:pic>
        <p:nvPicPr>
          <p:cNvPr id="384" name="Google Shape;384;p41"/>
          <p:cNvPicPr preferRelativeResize="0"/>
          <p:nvPr/>
        </p:nvPicPr>
        <p:blipFill>
          <a:blip r:embed="rId5">
            <a:alphaModFix amt="42000"/>
          </a:blip>
          <a:stretch>
            <a:fillRect/>
          </a:stretch>
        </p:blipFill>
        <p:spPr>
          <a:xfrm flipH="1" rot="-3095686">
            <a:off x="-2379808" y="-1787149"/>
            <a:ext cx="4266898" cy="2787649"/>
          </a:xfrm>
          <a:prstGeom prst="rect">
            <a:avLst/>
          </a:prstGeom>
          <a:noFill/>
          <a:ln>
            <a:noFill/>
          </a:ln>
        </p:spPr>
      </p:pic>
      <p:pic>
        <p:nvPicPr>
          <p:cNvPr id="385" name="Google Shape;385;p4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9178279">
            <a:off x="-1027172" y="4607626"/>
            <a:ext cx="4231198" cy="2764324"/>
          </a:xfrm>
          <a:prstGeom prst="rect">
            <a:avLst/>
          </a:prstGeom>
          <a:noFill/>
          <a:ln>
            <a:noFill/>
          </a:ln>
        </p:spPr>
      </p:pic>
      <p:pic>
        <p:nvPicPr>
          <p:cNvPr id="386" name="Google Shape;386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 rot="3736540">
            <a:off x="-1360455" y="3666423"/>
            <a:ext cx="1956699" cy="2091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hanks">
  <p:cSld name="BLANK_1_1_1_1_1_1_2_1">
    <p:spTree>
      <p:nvGrpSpPr>
        <p:cNvPr id="387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p42"/>
          <p:cNvSpPr txBox="1"/>
          <p:nvPr>
            <p:ph type="ctrTitle"/>
          </p:nvPr>
        </p:nvSpPr>
        <p:spPr>
          <a:xfrm>
            <a:off x="2429925" y="594525"/>
            <a:ext cx="4284000" cy="997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200">
                <a:latin typeface="Ingrid Darling"/>
                <a:ea typeface="Ingrid Darling"/>
                <a:cs typeface="Ingrid Darling"/>
                <a:sym typeface="Ingrid Darling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389" name="Google Shape;389;p42"/>
          <p:cNvSpPr txBox="1"/>
          <p:nvPr>
            <p:ph idx="1" type="subTitle"/>
          </p:nvPr>
        </p:nvSpPr>
        <p:spPr>
          <a:xfrm>
            <a:off x="2425050" y="1828550"/>
            <a:ext cx="4293900" cy="117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pic>
        <p:nvPicPr>
          <p:cNvPr id="390" name="Google Shape;390;p4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0800000">
            <a:off x="6558927" y="2431701"/>
            <a:ext cx="2591648" cy="274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391" name="Google Shape;391;p42"/>
          <p:cNvPicPr preferRelativeResize="0"/>
          <p:nvPr/>
        </p:nvPicPr>
        <p:blipFill>
          <a:blip r:embed="rId3">
            <a:alphaModFix amt="42000"/>
          </a:blip>
          <a:stretch>
            <a:fillRect/>
          </a:stretch>
        </p:blipFill>
        <p:spPr>
          <a:xfrm flipH="1" rot="1771295">
            <a:off x="6549626" y="-1497078"/>
            <a:ext cx="4266903" cy="2787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92" name="Google Shape;392;p4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1448344">
            <a:off x="6283572" y="-1980360"/>
            <a:ext cx="3422157" cy="2235759"/>
          </a:xfrm>
          <a:prstGeom prst="rect">
            <a:avLst/>
          </a:prstGeom>
          <a:noFill/>
          <a:ln>
            <a:noFill/>
          </a:ln>
        </p:spPr>
      </p:pic>
      <p:pic>
        <p:nvPicPr>
          <p:cNvPr id="393" name="Google Shape;393;p4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flipH="1" rot="-7791725">
            <a:off x="-1470079" y="4053914"/>
            <a:ext cx="3422156" cy="2235759"/>
          </a:xfrm>
          <a:prstGeom prst="rect">
            <a:avLst/>
          </a:prstGeom>
          <a:noFill/>
          <a:ln>
            <a:noFill/>
          </a:ln>
        </p:spPr>
      </p:pic>
      <p:pic>
        <p:nvPicPr>
          <p:cNvPr id="394" name="Google Shape;394;p42"/>
          <p:cNvPicPr preferRelativeResize="0"/>
          <p:nvPr/>
        </p:nvPicPr>
        <p:blipFill>
          <a:blip r:embed="rId3">
            <a:alphaModFix amt="42000"/>
          </a:blip>
          <a:stretch>
            <a:fillRect/>
          </a:stretch>
        </p:blipFill>
        <p:spPr>
          <a:xfrm rot="-9948443">
            <a:off x="-1084498" y="4252147"/>
            <a:ext cx="4266902" cy="2787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95" name="Google Shape;395;p4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10800000">
            <a:off x="6573" y="-14799"/>
            <a:ext cx="2682527" cy="2836224"/>
          </a:xfrm>
          <a:prstGeom prst="rect">
            <a:avLst/>
          </a:prstGeom>
          <a:noFill/>
          <a:ln>
            <a:noFill/>
          </a:ln>
        </p:spPr>
      </p:pic>
      <p:sp>
        <p:nvSpPr>
          <p:cNvPr id="396" name="Google Shape;396;p42"/>
          <p:cNvSpPr txBox="1"/>
          <p:nvPr/>
        </p:nvSpPr>
        <p:spPr>
          <a:xfrm>
            <a:off x="1899450" y="3797030"/>
            <a:ext cx="5345100" cy="5169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rPr>
              <a:t>CREDITS:</a:t>
            </a:r>
            <a:r>
              <a:rPr lang="en" sz="1100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rPr>
              <a:t> This presentation template was created by </a:t>
            </a:r>
            <a:r>
              <a:rPr b="1" lang="en" sz="1100">
                <a:solidFill>
                  <a:schemeClr val="dk1"/>
                </a:solidFill>
                <a:uFill>
                  <a:noFill/>
                </a:uFill>
                <a:latin typeface="Quicksand"/>
                <a:ea typeface="Quicksand"/>
                <a:cs typeface="Quicksand"/>
                <a:sym typeface="Quicksand"/>
                <a:hlinkClick r:id="rId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Slidesgo</a:t>
            </a:r>
            <a:r>
              <a:rPr b="1" lang="en" sz="1100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rPr>
              <a:t>,</a:t>
            </a:r>
            <a:r>
              <a:rPr lang="en" sz="1100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rPr>
              <a:t> including icons by </a:t>
            </a:r>
            <a:r>
              <a:rPr b="1" lang="en" sz="1100">
                <a:solidFill>
                  <a:schemeClr val="dk1"/>
                </a:solidFill>
                <a:uFill>
                  <a:noFill/>
                </a:uFill>
                <a:latin typeface="Quicksand"/>
                <a:ea typeface="Quicksand"/>
                <a:cs typeface="Quicksand"/>
                <a:sym typeface="Quicksand"/>
                <a:hlinkClick r:id="rId7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Flaticon</a:t>
            </a:r>
            <a:r>
              <a:rPr b="1" lang="en" sz="1100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rPr>
              <a:t> </a:t>
            </a:r>
            <a:r>
              <a:rPr lang="en" sz="1100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rPr>
              <a:t>and infographics &amp; images by </a:t>
            </a:r>
            <a:r>
              <a:rPr b="1" lang="en" sz="1100">
                <a:solidFill>
                  <a:schemeClr val="dk1"/>
                </a:solidFill>
                <a:uFill>
                  <a:noFill/>
                </a:uFill>
                <a:latin typeface="Quicksand"/>
                <a:ea typeface="Quicksand"/>
                <a:cs typeface="Quicksand"/>
                <a:sym typeface="Quicksand"/>
                <a:hlinkClick r:id="rId8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Freepik</a:t>
            </a:r>
            <a:endParaRPr b="1" sz="1100">
              <a:solidFill>
                <a:schemeClr val="dk1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ckground ">
  <p:cSld name="BLANK_1_1_1_1_1_1_1_1">
    <p:spTree>
      <p:nvGrpSpPr>
        <p:cNvPr id="397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8" name="Google Shape;398;p43"/>
          <p:cNvPicPr preferRelativeResize="0"/>
          <p:nvPr/>
        </p:nvPicPr>
        <p:blipFill>
          <a:blip r:embed="rId2">
            <a:alphaModFix amt="42000"/>
          </a:blip>
          <a:stretch>
            <a:fillRect/>
          </a:stretch>
        </p:blipFill>
        <p:spPr>
          <a:xfrm rot="9475653">
            <a:off x="5615241" y="4220734"/>
            <a:ext cx="4266899" cy="2787646"/>
          </a:xfrm>
          <a:prstGeom prst="rect">
            <a:avLst/>
          </a:prstGeom>
          <a:noFill/>
          <a:ln>
            <a:noFill/>
          </a:ln>
        </p:spPr>
      </p:pic>
      <p:pic>
        <p:nvPicPr>
          <p:cNvPr id="399" name="Google Shape;399;p43"/>
          <p:cNvPicPr preferRelativeResize="0"/>
          <p:nvPr/>
        </p:nvPicPr>
        <p:blipFill>
          <a:blip r:embed="rId3">
            <a:alphaModFix amt="42000"/>
          </a:blip>
          <a:stretch>
            <a:fillRect/>
          </a:stretch>
        </p:blipFill>
        <p:spPr>
          <a:xfrm rot="10340236">
            <a:off x="2240503" y="4433654"/>
            <a:ext cx="4266900" cy="2787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0" name="Google Shape;400;p4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10800000">
            <a:off x="-886958" y="4161620"/>
            <a:ext cx="4231199" cy="2764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01" name="Google Shape;401;p4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flipH="1" rot="-3369864">
            <a:off x="8508574" y="4489498"/>
            <a:ext cx="951395" cy="1528698"/>
          </a:xfrm>
          <a:prstGeom prst="rect">
            <a:avLst/>
          </a:prstGeom>
          <a:noFill/>
          <a:ln>
            <a:noFill/>
          </a:ln>
        </p:spPr>
      </p:pic>
      <p:pic>
        <p:nvPicPr>
          <p:cNvPr id="402" name="Google Shape;402;p43"/>
          <p:cNvPicPr preferRelativeResize="0"/>
          <p:nvPr/>
        </p:nvPicPr>
        <p:blipFill>
          <a:blip r:embed="rId2">
            <a:alphaModFix amt="42000"/>
          </a:blip>
          <a:stretch>
            <a:fillRect/>
          </a:stretch>
        </p:blipFill>
        <p:spPr>
          <a:xfrm flipH="1">
            <a:off x="3034665" y="-2013164"/>
            <a:ext cx="4266900" cy="2787649"/>
          </a:xfrm>
          <a:prstGeom prst="rect">
            <a:avLst/>
          </a:prstGeom>
          <a:noFill/>
          <a:ln>
            <a:noFill/>
          </a:ln>
        </p:spPr>
      </p:pic>
      <p:pic>
        <p:nvPicPr>
          <p:cNvPr id="403" name="Google Shape;403;p4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1621721">
            <a:off x="6432530" y="-1507268"/>
            <a:ext cx="4231198" cy="2764324"/>
          </a:xfrm>
          <a:prstGeom prst="rect">
            <a:avLst/>
          </a:prstGeom>
          <a:noFill/>
          <a:ln>
            <a:noFill/>
          </a:ln>
        </p:spPr>
      </p:pic>
      <p:pic>
        <p:nvPicPr>
          <p:cNvPr id="404" name="Google Shape;404;p43"/>
          <p:cNvPicPr preferRelativeResize="0"/>
          <p:nvPr/>
        </p:nvPicPr>
        <p:blipFill>
          <a:blip r:embed="rId3">
            <a:alphaModFix amt="42000"/>
          </a:blip>
          <a:stretch>
            <a:fillRect/>
          </a:stretch>
        </p:blipFill>
        <p:spPr>
          <a:xfrm rot="-878928">
            <a:off x="-1205784" y="-1518937"/>
            <a:ext cx="4266899" cy="2787648"/>
          </a:xfrm>
          <a:prstGeom prst="rect">
            <a:avLst/>
          </a:prstGeom>
          <a:noFill/>
          <a:ln>
            <a:noFill/>
          </a:ln>
        </p:spPr>
      </p:pic>
      <p:pic>
        <p:nvPicPr>
          <p:cNvPr id="405" name="Google Shape;405;p4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9030618">
            <a:off x="-284274" y="-736662"/>
            <a:ext cx="953652" cy="1532316"/>
          </a:xfrm>
          <a:prstGeom prst="rect">
            <a:avLst/>
          </a:prstGeom>
          <a:noFill/>
          <a:ln>
            <a:noFill/>
          </a:ln>
        </p:spPr>
      </p:pic>
      <p:pic>
        <p:nvPicPr>
          <p:cNvPr id="406" name="Google Shape;406;p4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flipH="1">
            <a:off x="-713900" y="4161637"/>
            <a:ext cx="1544577" cy="1650623"/>
          </a:xfrm>
          <a:prstGeom prst="rect">
            <a:avLst/>
          </a:prstGeom>
          <a:noFill/>
          <a:ln>
            <a:noFill/>
          </a:ln>
        </p:spPr>
      </p:pic>
      <p:pic>
        <p:nvPicPr>
          <p:cNvPr id="407" name="Google Shape;407;p4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flipH="1" rot="10800000">
            <a:off x="8084488" y="-950413"/>
            <a:ext cx="1544577" cy="165062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ckground  1">
  <p:cSld name="BLANK_1_1_1_1_1_1_1_1_1">
    <p:spTree>
      <p:nvGrpSpPr>
        <p:cNvPr id="408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" name="Google Shape;409;p4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flipH="1" rot="10800000">
            <a:off x="0" y="1762326"/>
            <a:ext cx="3238751" cy="3424348"/>
          </a:xfrm>
          <a:prstGeom prst="rect">
            <a:avLst/>
          </a:prstGeom>
          <a:noFill/>
          <a:ln>
            <a:noFill/>
          </a:ln>
        </p:spPr>
      </p:pic>
      <p:pic>
        <p:nvPicPr>
          <p:cNvPr id="410" name="Google Shape;410;p44"/>
          <p:cNvPicPr preferRelativeResize="0"/>
          <p:nvPr/>
        </p:nvPicPr>
        <p:blipFill>
          <a:blip r:embed="rId3">
            <a:alphaModFix amt="42000"/>
          </a:blip>
          <a:stretch>
            <a:fillRect/>
          </a:stretch>
        </p:blipFill>
        <p:spPr>
          <a:xfrm rot="-1771295">
            <a:off x="-1665953" y="-1482274"/>
            <a:ext cx="4266903" cy="2787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11" name="Google Shape;411;p4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flipH="1" rot="1448344">
            <a:off x="-555152" y="-1965556"/>
            <a:ext cx="3422157" cy="2235759"/>
          </a:xfrm>
          <a:prstGeom prst="rect">
            <a:avLst/>
          </a:prstGeom>
          <a:noFill/>
          <a:ln>
            <a:noFill/>
          </a:ln>
        </p:spPr>
      </p:pic>
      <p:pic>
        <p:nvPicPr>
          <p:cNvPr id="412" name="Google Shape;412;p4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7791725">
            <a:off x="7198500" y="4068718"/>
            <a:ext cx="3422156" cy="2235759"/>
          </a:xfrm>
          <a:prstGeom prst="rect">
            <a:avLst/>
          </a:prstGeom>
          <a:noFill/>
          <a:ln>
            <a:noFill/>
          </a:ln>
        </p:spPr>
      </p:pic>
      <p:pic>
        <p:nvPicPr>
          <p:cNvPr id="413" name="Google Shape;413;p44"/>
          <p:cNvPicPr preferRelativeResize="0"/>
          <p:nvPr/>
        </p:nvPicPr>
        <p:blipFill>
          <a:blip r:embed="rId3">
            <a:alphaModFix amt="42000"/>
          </a:blip>
          <a:stretch>
            <a:fillRect/>
          </a:stretch>
        </p:blipFill>
        <p:spPr>
          <a:xfrm flipH="1" rot="9948443">
            <a:off x="5703848" y="4024626"/>
            <a:ext cx="4266902" cy="2787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14" name="Google Shape;414;p4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flipH="1" rot="10800000">
            <a:off x="5751650" y="0"/>
            <a:ext cx="3392350" cy="35867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ckground  2">
  <p:cSld name="BLANK_1_1_1_1_1_1_1_1_2">
    <p:spTree>
      <p:nvGrpSpPr>
        <p:cNvPr id="415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6" name="Google Shape;416;p4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flipH="1" rot="-4011325">
            <a:off x="-1912297" y="-1007742"/>
            <a:ext cx="3960773" cy="2587652"/>
          </a:xfrm>
          <a:prstGeom prst="rect">
            <a:avLst/>
          </a:prstGeom>
          <a:noFill/>
          <a:ln>
            <a:noFill/>
          </a:ln>
        </p:spPr>
      </p:pic>
      <p:pic>
        <p:nvPicPr>
          <p:cNvPr id="417" name="Google Shape;417;p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8803508">
            <a:off x="-569849" y="-508454"/>
            <a:ext cx="1486975" cy="1589081"/>
          </a:xfrm>
          <a:prstGeom prst="rect">
            <a:avLst/>
          </a:prstGeom>
          <a:noFill/>
          <a:ln>
            <a:noFill/>
          </a:ln>
        </p:spPr>
      </p:pic>
      <p:pic>
        <p:nvPicPr>
          <p:cNvPr id="418" name="Google Shape;418;p45"/>
          <p:cNvPicPr preferRelativeResize="0"/>
          <p:nvPr/>
        </p:nvPicPr>
        <p:blipFill>
          <a:blip r:embed="rId4">
            <a:alphaModFix amt="42000"/>
          </a:blip>
          <a:stretch>
            <a:fillRect/>
          </a:stretch>
        </p:blipFill>
        <p:spPr>
          <a:xfrm flipH="1" rot="10098492">
            <a:off x="7210072" y="3504249"/>
            <a:ext cx="4266901" cy="2787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19" name="Google Shape;419;p45"/>
          <p:cNvPicPr preferRelativeResize="0"/>
          <p:nvPr/>
        </p:nvPicPr>
        <p:blipFill>
          <a:blip r:embed="rId5">
            <a:alphaModFix amt="42000"/>
          </a:blip>
          <a:stretch>
            <a:fillRect/>
          </a:stretch>
        </p:blipFill>
        <p:spPr>
          <a:xfrm rot="-10456230">
            <a:off x="4597746" y="4099209"/>
            <a:ext cx="4266902" cy="278764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423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Google Shape;424;p47"/>
          <p:cNvSpPr txBox="1"/>
          <p:nvPr>
            <p:ph type="ctrTitle"/>
          </p:nvPr>
        </p:nvSpPr>
        <p:spPr>
          <a:xfrm>
            <a:off x="1029150" y="755925"/>
            <a:ext cx="7085700" cy="2222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85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425" name="Google Shape;425;p47"/>
          <p:cNvSpPr txBox="1"/>
          <p:nvPr>
            <p:ph idx="1" type="subTitle"/>
          </p:nvPr>
        </p:nvSpPr>
        <p:spPr>
          <a:xfrm>
            <a:off x="1957350" y="3164625"/>
            <a:ext cx="5229300" cy="409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pic>
        <p:nvPicPr>
          <p:cNvPr id="426" name="Google Shape;426;p47"/>
          <p:cNvPicPr preferRelativeResize="0"/>
          <p:nvPr/>
        </p:nvPicPr>
        <p:blipFill>
          <a:blip r:embed="rId2">
            <a:alphaModFix amt="42000"/>
          </a:blip>
          <a:stretch>
            <a:fillRect/>
          </a:stretch>
        </p:blipFill>
        <p:spPr>
          <a:xfrm rot="-1572134">
            <a:off x="-977539" y="-1819598"/>
            <a:ext cx="4266901" cy="2787647"/>
          </a:xfrm>
          <a:prstGeom prst="rect">
            <a:avLst/>
          </a:prstGeom>
          <a:noFill/>
          <a:ln>
            <a:noFill/>
          </a:ln>
        </p:spPr>
      </p:pic>
      <p:pic>
        <p:nvPicPr>
          <p:cNvPr id="427" name="Google Shape;427;p47"/>
          <p:cNvPicPr preferRelativeResize="0"/>
          <p:nvPr/>
        </p:nvPicPr>
        <p:blipFill>
          <a:blip r:embed="rId3">
            <a:alphaModFix amt="42000"/>
          </a:blip>
          <a:stretch>
            <a:fillRect/>
          </a:stretch>
        </p:blipFill>
        <p:spPr>
          <a:xfrm rot="4438950">
            <a:off x="6721798" y="-512024"/>
            <a:ext cx="4266900" cy="2787649"/>
          </a:xfrm>
          <a:prstGeom prst="rect">
            <a:avLst/>
          </a:prstGeom>
          <a:noFill/>
          <a:ln>
            <a:noFill/>
          </a:ln>
        </p:spPr>
      </p:pic>
      <p:pic>
        <p:nvPicPr>
          <p:cNvPr id="428" name="Google Shape;428;p4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440572" y="-1983575"/>
            <a:ext cx="4231199" cy="2764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29" name="Google Shape;429;p4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7430136">
            <a:off x="8261682" y="-367601"/>
            <a:ext cx="951395" cy="1528698"/>
          </a:xfrm>
          <a:prstGeom prst="rect">
            <a:avLst/>
          </a:prstGeom>
          <a:noFill/>
          <a:ln>
            <a:noFill/>
          </a:ln>
        </p:spPr>
      </p:pic>
      <p:pic>
        <p:nvPicPr>
          <p:cNvPr id="430" name="Google Shape;430;p47"/>
          <p:cNvPicPr preferRelativeResize="0"/>
          <p:nvPr/>
        </p:nvPicPr>
        <p:blipFill>
          <a:blip r:embed="rId3">
            <a:alphaModFix amt="42000"/>
          </a:blip>
          <a:stretch>
            <a:fillRect/>
          </a:stretch>
        </p:blipFill>
        <p:spPr>
          <a:xfrm flipH="1" rot="-4438950">
            <a:off x="-2132827" y="235076"/>
            <a:ext cx="4266900" cy="2787649"/>
          </a:xfrm>
          <a:prstGeom prst="rect">
            <a:avLst/>
          </a:prstGeom>
          <a:noFill/>
          <a:ln>
            <a:noFill/>
          </a:ln>
        </p:spPr>
      </p:pic>
      <p:pic>
        <p:nvPicPr>
          <p:cNvPr id="431" name="Google Shape;431;p47"/>
          <p:cNvPicPr preferRelativeResize="0"/>
          <p:nvPr/>
        </p:nvPicPr>
        <p:blipFill>
          <a:blip r:embed="rId2">
            <a:alphaModFix amt="42000"/>
          </a:blip>
          <a:stretch>
            <a:fillRect/>
          </a:stretch>
        </p:blipFill>
        <p:spPr>
          <a:xfrm flipH="1" rot="6361050">
            <a:off x="6552735" y="3857383"/>
            <a:ext cx="4266900" cy="2787649"/>
          </a:xfrm>
          <a:prstGeom prst="rect">
            <a:avLst/>
          </a:prstGeom>
          <a:noFill/>
          <a:ln>
            <a:noFill/>
          </a:ln>
        </p:spPr>
      </p:pic>
      <p:pic>
        <p:nvPicPr>
          <p:cNvPr id="432" name="Google Shape;432;p47"/>
          <p:cNvPicPr preferRelativeResize="0"/>
          <p:nvPr/>
        </p:nvPicPr>
        <p:blipFill>
          <a:blip r:embed="rId3">
            <a:alphaModFix amt="42000"/>
          </a:blip>
          <a:stretch>
            <a:fillRect/>
          </a:stretch>
        </p:blipFill>
        <p:spPr>
          <a:xfrm rot="9802557">
            <a:off x="-2285232" y="3652449"/>
            <a:ext cx="4266901" cy="2787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33" name="Google Shape;433;p4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9178279">
            <a:off x="-958790" y="4452876"/>
            <a:ext cx="4231198" cy="2764324"/>
          </a:xfrm>
          <a:prstGeom prst="rect">
            <a:avLst/>
          </a:prstGeom>
          <a:noFill/>
          <a:ln>
            <a:noFill/>
          </a:ln>
        </p:spPr>
      </p:pic>
      <p:pic>
        <p:nvPicPr>
          <p:cNvPr id="434" name="Google Shape;434;p4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4500004">
            <a:off x="-293115" y="4251617"/>
            <a:ext cx="953651" cy="1532316"/>
          </a:xfrm>
          <a:prstGeom prst="rect">
            <a:avLst/>
          </a:prstGeom>
          <a:noFill/>
          <a:ln>
            <a:noFill/>
          </a:ln>
        </p:spPr>
      </p:pic>
      <p:pic>
        <p:nvPicPr>
          <p:cNvPr id="435" name="Google Shape;435;p47"/>
          <p:cNvPicPr preferRelativeResize="0"/>
          <p:nvPr/>
        </p:nvPicPr>
        <p:blipFill>
          <a:blip r:embed="rId3">
            <a:alphaModFix amt="42000"/>
          </a:blip>
          <a:stretch>
            <a:fillRect/>
          </a:stretch>
        </p:blipFill>
        <p:spPr>
          <a:xfrm rot="9921072">
            <a:off x="5460261" y="4517658"/>
            <a:ext cx="4266899" cy="27876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436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Google Shape;437;p48"/>
          <p:cNvSpPr txBox="1"/>
          <p:nvPr>
            <p:ph type="title"/>
          </p:nvPr>
        </p:nvSpPr>
        <p:spPr>
          <a:xfrm>
            <a:off x="2158200" y="2017075"/>
            <a:ext cx="4827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5700">
                <a:solidFill>
                  <a:schemeClr val="accent3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9pPr>
          </a:lstStyle>
          <a:p/>
        </p:txBody>
      </p:sp>
      <p:sp>
        <p:nvSpPr>
          <p:cNvPr id="438" name="Google Shape;438;p48"/>
          <p:cNvSpPr txBox="1"/>
          <p:nvPr>
            <p:ph hasCustomPrompt="1" idx="2" type="title"/>
          </p:nvPr>
        </p:nvSpPr>
        <p:spPr>
          <a:xfrm>
            <a:off x="3825150" y="831962"/>
            <a:ext cx="1677300" cy="925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10400">
                <a:latin typeface="Ingrid Darling"/>
                <a:ea typeface="Ingrid Darling"/>
                <a:cs typeface="Ingrid Darling"/>
                <a:sym typeface="Ingrid Darling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439" name="Google Shape;439;p48"/>
          <p:cNvSpPr txBox="1"/>
          <p:nvPr>
            <p:ph idx="1" type="subTitle"/>
          </p:nvPr>
        </p:nvSpPr>
        <p:spPr>
          <a:xfrm>
            <a:off x="2132850" y="3110638"/>
            <a:ext cx="4878300" cy="438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pic>
        <p:nvPicPr>
          <p:cNvPr id="440" name="Google Shape;440;p48"/>
          <p:cNvPicPr preferRelativeResize="0"/>
          <p:nvPr/>
        </p:nvPicPr>
        <p:blipFill>
          <a:blip r:embed="rId2">
            <a:alphaModFix amt="42000"/>
          </a:blip>
          <a:stretch>
            <a:fillRect/>
          </a:stretch>
        </p:blipFill>
        <p:spPr>
          <a:xfrm flipH="1" rot="-9227866">
            <a:off x="-626764" y="4441220"/>
            <a:ext cx="4266901" cy="2787647"/>
          </a:xfrm>
          <a:prstGeom prst="rect">
            <a:avLst/>
          </a:prstGeom>
          <a:noFill/>
          <a:ln>
            <a:noFill/>
          </a:ln>
        </p:spPr>
      </p:pic>
      <p:pic>
        <p:nvPicPr>
          <p:cNvPr id="441" name="Google Shape;441;p48"/>
          <p:cNvPicPr preferRelativeResize="0"/>
          <p:nvPr/>
        </p:nvPicPr>
        <p:blipFill>
          <a:blip r:embed="rId3">
            <a:alphaModFix amt="42000"/>
          </a:blip>
          <a:stretch>
            <a:fillRect/>
          </a:stretch>
        </p:blipFill>
        <p:spPr>
          <a:xfrm flipH="1" rot="6361050">
            <a:off x="6525723" y="3133644"/>
            <a:ext cx="4266900" cy="2787649"/>
          </a:xfrm>
          <a:prstGeom prst="rect">
            <a:avLst/>
          </a:prstGeom>
          <a:noFill/>
          <a:ln>
            <a:noFill/>
          </a:ln>
        </p:spPr>
      </p:pic>
      <p:pic>
        <p:nvPicPr>
          <p:cNvPr id="442" name="Google Shape;442;p4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flipH="1" rot="10800000">
            <a:off x="6244497" y="4628520"/>
            <a:ext cx="4231199" cy="2764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43" name="Google Shape;443;p4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flipH="1" rot="-3369864">
            <a:off x="8065607" y="4248173"/>
            <a:ext cx="951395" cy="1528698"/>
          </a:xfrm>
          <a:prstGeom prst="rect">
            <a:avLst/>
          </a:prstGeom>
          <a:noFill/>
          <a:ln>
            <a:noFill/>
          </a:ln>
        </p:spPr>
      </p:pic>
      <p:pic>
        <p:nvPicPr>
          <p:cNvPr id="444" name="Google Shape;444;p48"/>
          <p:cNvPicPr preferRelativeResize="0"/>
          <p:nvPr/>
        </p:nvPicPr>
        <p:blipFill>
          <a:blip r:embed="rId3">
            <a:alphaModFix amt="42000"/>
          </a:blip>
          <a:stretch>
            <a:fillRect/>
          </a:stretch>
        </p:blipFill>
        <p:spPr>
          <a:xfrm rot="-6361050">
            <a:off x="-2328902" y="2386544"/>
            <a:ext cx="4266900" cy="2787649"/>
          </a:xfrm>
          <a:prstGeom prst="rect">
            <a:avLst/>
          </a:prstGeom>
          <a:noFill/>
          <a:ln>
            <a:noFill/>
          </a:ln>
        </p:spPr>
      </p:pic>
      <p:pic>
        <p:nvPicPr>
          <p:cNvPr id="445" name="Google Shape;445;p48"/>
          <p:cNvPicPr preferRelativeResize="0"/>
          <p:nvPr/>
        </p:nvPicPr>
        <p:blipFill>
          <a:blip r:embed="rId2">
            <a:alphaModFix amt="42000"/>
          </a:blip>
          <a:stretch>
            <a:fillRect/>
          </a:stretch>
        </p:blipFill>
        <p:spPr>
          <a:xfrm rot="4438950">
            <a:off x="6937385" y="-1198063"/>
            <a:ext cx="4266900" cy="2787649"/>
          </a:xfrm>
          <a:prstGeom prst="rect">
            <a:avLst/>
          </a:prstGeom>
          <a:noFill/>
          <a:ln>
            <a:noFill/>
          </a:ln>
        </p:spPr>
      </p:pic>
      <p:pic>
        <p:nvPicPr>
          <p:cNvPr id="446" name="Google Shape;446;p48"/>
          <p:cNvPicPr preferRelativeResize="0"/>
          <p:nvPr/>
        </p:nvPicPr>
        <p:blipFill>
          <a:blip r:embed="rId3">
            <a:alphaModFix amt="42000"/>
          </a:blip>
          <a:stretch>
            <a:fillRect/>
          </a:stretch>
        </p:blipFill>
        <p:spPr>
          <a:xfrm flipH="1" rot="997443">
            <a:off x="-2481307" y="-1030830"/>
            <a:ext cx="4266901" cy="2787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47" name="Google Shape;447;p4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flipH="1" rot="-1621721">
            <a:off x="-1154865" y="-1807931"/>
            <a:ext cx="4231198" cy="2764324"/>
          </a:xfrm>
          <a:prstGeom prst="rect">
            <a:avLst/>
          </a:prstGeom>
          <a:noFill/>
          <a:ln>
            <a:noFill/>
          </a:ln>
        </p:spPr>
      </p:pic>
      <p:pic>
        <p:nvPicPr>
          <p:cNvPr id="448" name="Google Shape;448;p4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flipH="1" rot="6299996">
            <a:off x="-489190" y="-374663"/>
            <a:ext cx="953651" cy="1532316"/>
          </a:xfrm>
          <a:prstGeom prst="rect">
            <a:avLst/>
          </a:prstGeom>
          <a:noFill/>
          <a:ln>
            <a:noFill/>
          </a:ln>
        </p:spPr>
      </p:pic>
      <p:pic>
        <p:nvPicPr>
          <p:cNvPr id="449" name="Google Shape;449;p48"/>
          <p:cNvPicPr preferRelativeResize="0"/>
          <p:nvPr/>
        </p:nvPicPr>
        <p:blipFill>
          <a:blip r:embed="rId3">
            <a:alphaModFix amt="42000"/>
          </a:blip>
          <a:stretch>
            <a:fillRect/>
          </a:stretch>
        </p:blipFill>
        <p:spPr>
          <a:xfrm flipH="1" rot="878928">
            <a:off x="5264186" y="-1896037"/>
            <a:ext cx="4266899" cy="27876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450" name="Shape 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Google Shape;451;p49"/>
          <p:cNvSpPr txBox="1"/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452" name="Google Shape;452;p49"/>
          <p:cNvSpPr txBox="1"/>
          <p:nvPr>
            <p:ph idx="1" type="body"/>
          </p:nvPr>
        </p:nvSpPr>
        <p:spPr>
          <a:xfrm>
            <a:off x="720000" y="1152475"/>
            <a:ext cx="77040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200"/>
              <a:buChar char="○"/>
              <a:defRPr sz="1250">
                <a:solidFill>
                  <a:srgbClr val="434343"/>
                </a:solidFill>
              </a:defRPr>
            </a:lvl1pPr>
            <a:lvl2pPr indent="-304800" lvl="1" marL="914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○"/>
              <a:defRPr>
                <a:solidFill>
                  <a:srgbClr val="434343"/>
                </a:solidFill>
              </a:defRPr>
            </a:lvl2pPr>
            <a:lvl3pPr indent="-304800" lvl="2" marL="1371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■"/>
              <a:defRPr>
                <a:solidFill>
                  <a:srgbClr val="434343"/>
                </a:solidFill>
              </a:defRPr>
            </a:lvl3pPr>
            <a:lvl4pPr indent="-304800" lvl="3" marL="1828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●"/>
              <a:defRPr>
                <a:solidFill>
                  <a:srgbClr val="434343"/>
                </a:solidFill>
              </a:defRPr>
            </a:lvl4pPr>
            <a:lvl5pPr indent="-304800" lvl="4" marL="2286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○"/>
              <a:defRPr>
                <a:solidFill>
                  <a:srgbClr val="434343"/>
                </a:solidFill>
              </a:defRPr>
            </a:lvl5pPr>
            <a:lvl6pPr indent="-304800" lvl="5" marL="2743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■"/>
              <a:defRPr>
                <a:solidFill>
                  <a:srgbClr val="434343"/>
                </a:solidFill>
              </a:defRPr>
            </a:lvl6pPr>
            <a:lvl7pPr indent="-304800" lvl="6" marL="3200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●"/>
              <a:defRPr>
                <a:solidFill>
                  <a:srgbClr val="434343"/>
                </a:solidFill>
              </a:defRPr>
            </a:lvl7pPr>
            <a:lvl8pPr indent="-304800" lvl="7" marL="3657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○"/>
              <a:defRPr>
                <a:solidFill>
                  <a:srgbClr val="434343"/>
                </a:solidFill>
              </a:defRPr>
            </a:lvl8pPr>
            <a:lvl9pPr indent="-304800" lvl="8" marL="411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■"/>
              <a:defRPr>
                <a:solidFill>
                  <a:srgbClr val="434343"/>
                </a:solidFill>
              </a:defRPr>
            </a:lvl9pPr>
          </a:lstStyle>
          <a:p/>
        </p:txBody>
      </p:sp>
      <p:pic>
        <p:nvPicPr>
          <p:cNvPr id="453" name="Google Shape;453;p49"/>
          <p:cNvPicPr preferRelativeResize="0"/>
          <p:nvPr/>
        </p:nvPicPr>
        <p:blipFill>
          <a:blip r:embed="rId2">
            <a:alphaModFix amt="63000"/>
          </a:blip>
          <a:stretch>
            <a:fillRect/>
          </a:stretch>
        </p:blipFill>
        <p:spPr>
          <a:xfrm flipH="1" rot="-3918722">
            <a:off x="-2841544" y="-1067585"/>
            <a:ext cx="4231198" cy="2764324"/>
          </a:xfrm>
          <a:prstGeom prst="rect">
            <a:avLst/>
          </a:prstGeom>
          <a:noFill/>
          <a:ln>
            <a:noFill/>
          </a:ln>
        </p:spPr>
      </p:pic>
      <p:pic>
        <p:nvPicPr>
          <p:cNvPr id="454" name="Google Shape;454;p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 rot="3736558">
            <a:off x="-1248351" y="-280392"/>
            <a:ext cx="1416652" cy="1513911"/>
          </a:xfrm>
          <a:prstGeom prst="rect">
            <a:avLst/>
          </a:prstGeom>
          <a:noFill/>
          <a:ln>
            <a:noFill/>
          </a:ln>
        </p:spPr>
      </p:pic>
      <p:pic>
        <p:nvPicPr>
          <p:cNvPr id="455" name="Google Shape;455;p49"/>
          <p:cNvPicPr preferRelativeResize="0"/>
          <p:nvPr/>
        </p:nvPicPr>
        <p:blipFill>
          <a:blip r:embed="rId4">
            <a:alphaModFix amt="42000"/>
          </a:blip>
          <a:stretch>
            <a:fillRect/>
          </a:stretch>
        </p:blipFill>
        <p:spPr>
          <a:xfrm flipH="1" rot="-9921072">
            <a:off x="-911459" y="4730533"/>
            <a:ext cx="4266899" cy="2787648"/>
          </a:xfrm>
          <a:prstGeom prst="rect">
            <a:avLst/>
          </a:prstGeom>
          <a:noFill/>
          <a:ln>
            <a:noFill/>
          </a:ln>
        </p:spPr>
      </p:pic>
      <p:pic>
        <p:nvPicPr>
          <p:cNvPr id="456" name="Google Shape;456;p49"/>
          <p:cNvPicPr preferRelativeResize="0"/>
          <p:nvPr/>
        </p:nvPicPr>
        <p:blipFill>
          <a:blip r:embed="rId5">
            <a:alphaModFix amt="42000"/>
          </a:blip>
          <a:stretch>
            <a:fillRect/>
          </a:stretch>
        </p:blipFill>
        <p:spPr>
          <a:xfrm rot="-6361050">
            <a:off x="-2736584" y="3422358"/>
            <a:ext cx="4266900" cy="2787649"/>
          </a:xfrm>
          <a:prstGeom prst="rect">
            <a:avLst/>
          </a:prstGeom>
          <a:noFill/>
          <a:ln>
            <a:noFill/>
          </a:ln>
        </p:spPr>
      </p:pic>
      <p:pic>
        <p:nvPicPr>
          <p:cNvPr id="457" name="Google Shape;457;p49"/>
          <p:cNvPicPr preferRelativeResize="0"/>
          <p:nvPr/>
        </p:nvPicPr>
        <p:blipFill>
          <a:blip r:embed="rId5">
            <a:alphaModFix amt="42000"/>
          </a:blip>
          <a:stretch>
            <a:fillRect/>
          </a:stretch>
        </p:blipFill>
        <p:spPr>
          <a:xfrm flipH="1" rot="1572134">
            <a:off x="5813864" y="-1819598"/>
            <a:ext cx="4266901" cy="2787647"/>
          </a:xfrm>
          <a:prstGeom prst="rect">
            <a:avLst/>
          </a:prstGeom>
          <a:noFill/>
          <a:ln>
            <a:noFill/>
          </a:ln>
        </p:spPr>
      </p:pic>
      <p:pic>
        <p:nvPicPr>
          <p:cNvPr id="458" name="Google Shape;458;p49"/>
          <p:cNvPicPr preferRelativeResize="0"/>
          <p:nvPr/>
        </p:nvPicPr>
        <p:blipFill>
          <a:blip r:embed="rId4">
            <a:alphaModFix amt="42000"/>
          </a:blip>
          <a:stretch>
            <a:fillRect/>
          </a:stretch>
        </p:blipFill>
        <p:spPr>
          <a:xfrm rot="4438950">
            <a:off x="7415278" y="-243274"/>
            <a:ext cx="4266900" cy="2787649"/>
          </a:xfrm>
          <a:prstGeom prst="rect">
            <a:avLst/>
          </a:prstGeom>
          <a:noFill/>
          <a:ln>
            <a:noFill/>
          </a:ln>
        </p:spPr>
      </p:pic>
      <p:pic>
        <p:nvPicPr>
          <p:cNvPr id="459" name="Google Shape;459;p4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flipH="1" rot="9178279">
            <a:off x="5754618" y="4833876"/>
            <a:ext cx="4231198" cy="2764324"/>
          </a:xfrm>
          <a:prstGeom prst="rect">
            <a:avLst/>
          </a:prstGeom>
          <a:noFill/>
          <a:ln>
            <a:noFill/>
          </a:ln>
        </p:spPr>
      </p:pic>
      <p:pic>
        <p:nvPicPr>
          <p:cNvPr id="460" name="Google Shape;460;p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2700000">
            <a:off x="8467974" y="3971347"/>
            <a:ext cx="1956698" cy="20910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46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p50"/>
          <p:cNvSpPr txBox="1"/>
          <p:nvPr>
            <p:ph idx="1" type="subTitle"/>
          </p:nvPr>
        </p:nvSpPr>
        <p:spPr>
          <a:xfrm>
            <a:off x="1127613" y="2588261"/>
            <a:ext cx="2907600" cy="347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Fahkwang"/>
              <a:buNone/>
              <a:defRPr sz="2100">
                <a:solidFill>
                  <a:schemeClr val="accent3"/>
                </a:solidFill>
                <a:latin typeface="Fahkwang"/>
                <a:ea typeface="Fahkwang"/>
                <a:cs typeface="Fahkwang"/>
                <a:sym typeface="Fahkwang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Fahkwang"/>
              <a:buNone/>
              <a:defRPr sz="2100">
                <a:solidFill>
                  <a:schemeClr val="accent3"/>
                </a:solidFill>
                <a:latin typeface="Fahkwang"/>
                <a:ea typeface="Fahkwang"/>
                <a:cs typeface="Fahkwang"/>
                <a:sym typeface="Fahkwang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Fahkwang"/>
              <a:buNone/>
              <a:defRPr sz="2100">
                <a:solidFill>
                  <a:schemeClr val="accent3"/>
                </a:solidFill>
                <a:latin typeface="Fahkwang"/>
                <a:ea typeface="Fahkwang"/>
                <a:cs typeface="Fahkwang"/>
                <a:sym typeface="Fahkwang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Fahkwang"/>
              <a:buNone/>
              <a:defRPr sz="2100">
                <a:solidFill>
                  <a:schemeClr val="accent3"/>
                </a:solidFill>
                <a:latin typeface="Fahkwang"/>
                <a:ea typeface="Fahkwang"/>
                <a:cs typeface="Fahkwang"/>
                <a:sym typeface="Fahkwang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Fahkwang"/>
              <a:buNone/>
              <a:defRPr sz="2100">
                <a:solidFill>
                  <a:schemeClr val="accent3"/>
                </a:solidFill>
                <a:latin typeface="Fahkwang"/>
                <a:ea typeface="Fahkwang"/>
                <a:cs typeface="Fahkwang"/>
                <a:sym typeface="Fahkwang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Fahkwang"/>
              <a:buNone/>
              <a:defRPr sz="2100">
                <a:solidFill>
                  <a:schemeClr val="accent3"/>
                </a:solidFill>
                <a:latin typeface="Fahkwang"/>
                <a:ea typeface="Fahkwang"/>
                <a:cs typeface="Fahkwang"/>
                <a:sym typeface="Fahkwang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Fahkwang"/>
              <a:buNone/>
              <a:defRPr sz="2100">
                <a:solidFill>
                  <a:schemeClr val="accent3"/>
                </a:solidFill>
                <a:latin typeface="Fahkwang"/>
                <a:ea typeface="Fahkwang"/>
                <a:cs typeface="Fahkwang"/>
                <a:sym typeface="Fahkwang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Fahkwang"/>
              <a:buNone/>
              <a:defRPr sz="2100">
                <a:solidFill>
                  <a:schemeClr val="accent3"/>
                </a:solidFill>
                <a:latin typeface="Fahkwang"/>
                <a:ea typeface="Fahkwang"/>
                <a:cs typeface="Fahkwang"/>
                <a:sym typeface="Fahkwang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Fahkwang"/>
              <a:buNone/>
              <a:defRPr sz="2100">
                <a:solidFill>
                  <a:schemeClr val="accent3"/>
                </a:solidFill>
                <a:latin typeface="Fahkwang"/>
                <a:ea typeface="Fahkwang"/>
                <a:cs typeface="Fahkwang"/>
                <a:sym typeface="Fahkwang"/>
              </a:defRPr>
            </a:lvl9pPr>
          </a:lstStyle>
          <a:p/>
        </p:txBody>
      </p:sp>
      <p:sp>
        <p:nvSpPr>
          <p:cNvPr id="463" name="Google Shape;463;p50"/>
          <p:cNvSpPr txBox="1"/>
          <p:nvPr>
            <p:ph idx="2" type="subTitle"/>
          </p:nvPr>
        </p:nvSpPr>
        <p:spPr>
          <a:xfrm>
            <a:off x="1127613" y="2938525"/>
            <a:ext cx="2907600" cy="858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64" name="Google Shape;464;p50"/>
          <p:cNvSpPr txBox="1"/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465" name="Google Shape;465;p50"/>
          <p:cNvSpPr txBox="1"/>
          <p:nvPr>
            <p:ph idx="3" type="subTitle"/>
          </p:nvPr>
        </p:nvSpPr>
        <p:spPr>
          <a:xfrm>
            <a:off x="5108788" y="2588261"/>
            <a:ext cx="2907600" cy="347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Fahkwang"/>
              <a:buNone/>
              <a:defRPr sz="2100">
                <a:solidFill>
                  <a:schemeClr val="accent3"/>
                </a:solidFill>
                <a:latin typeface="Fahkwang"/>
                <a:ea typeface="Fahkwang"/>
                <a:cs typeface="Fahkwang"/>
                <a:sym typeface="Fahkwang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Fahkwang"/>
              <a:buNone/>
              <a:defRPr sz="2100">
                <a:solidFill>
                  <a:schemeClr val="accent3"/>
                </a:solidFill>
                <a:latin typeface="Fahkwang"/>
                <a:ea typeface="Fahkwang"/>
                <a:cs typeface="Fahkwang"/>
                <a:sym typeface="Fahkwang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Fahkwang"/>
              <a:buNone/>
              <a:defRPr sz="2100">
                <a:solidFill>
                  <a:schemeClr val="accent3"/>
                </a:solidFill>
                <a:latin typeface="Fahkwang"/>
                <a:ea typeface="Fahkwang"/>
                <a:cs typeface="Fahkwang"/>
                <a:sym typeface="Fahkwang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Fahkwang"/>
              <a:buNone/>
              <a:defRPr sz="2100">
                <a:solidFill>
                  <a:schemeClr val="accent3"/>
                </a:solidFill>
                <a:latin typeface="Fahkwang"/>
                <a:ea typeface="Fahkwang"/>
                <a:cs typeface="Fahkwang"/>
                <a:sym typeface="Fahkwang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Fahkwang"/>
              <a:buNone/>
              <a:defRPr sz="2100">
                <a:solidFill>
                  <a:schemeClr val="accent3"/>
                </a:solidFill>
                <a:latin typeface="Fahkwang"/>
                <a:ea typeface="Fahkwang"/>
                <a:cs typeface="Fahkwang"/>
                <a:sym typeface="Fahkwang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Fahkwang"/>
              <a:buNone/>
              <a:defRPr sz="2100">
                <a:solidFill>
                  <a:schemeClr val="accent3"/>
                </a:solidFill>
                <a:latin typeface="Fahkwang"/>
                <a:ea typeface="Fahkwang"/>
                <a:cs typeface="Fahkwang"/>
                <a:sym typeface="Fahkwang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Fahkwang"/>
              <a:buNone/>
              <a:defRPr sz="2100">
                <a:solidFill>
                  <a:schemeClr val="accent3"/>
                </a:solidFill>
                <a:latin typeface="Fahkwang"/>
                <a:ea typeface="Fahkwang"/>
                <a:cs typeface="Fahkwang"/>
                <a:sym typeface="Fahkwang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Fahkwang"/>
              <a:buNone/>
              <a:defRPr sz="2100">
                <a:solidFill>
                  <a:schemeClr val="accent3"/>
                </a:solidFill>
                <a:latin typeface="Fahkwang"/>
                <a:ea typeface="Fahkwang"/>
                <a:cs typeface="Fahkwang"/>
                <a:sym typeface="Fahkwang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Font typeface="Fahkwang"/>
              <a:buNone/>
              <a:defRPr sz="2100">
                <a:solidFill>
                  <a:schemeClr val="accent3"/>
                </a:solidFill>
                <a:latin typeface="Fahkwang"/>
                <a:ea typeface="Fahkwang"/>
                <a:cs typeface="Fahkwang"/>
                <a:sym typeface="Fahkwang"/>
              </a:defRPr>
            </a:lvl9pPr>
          </a:lstStyle>
          <a:p/>
        </p:txBody>
      </p:sp>
      <p:sp>
        <p:nvSpPr>
          <p:cNvPr id="466" name="Google Shape;466;p50"/>
          <p:cNvSpPr txBox="1"/>
          <p:nvPr>
            <p:ph idx="4" type="subTitle"/>
          </p:nvPr>
        </p:nvSpPr>
        <p:spPr>
          <a:xfrm>
            <a:off x="5108788" y="2938525"/>
            <a:ext cx="2907600" cy="858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pic>
        <p:nvPicPr>
          <p:cNvPr id="467" name="Google Shape;467;p50"/>
          <p:cNvPicPr preferRelativeResize="0"/>
          <p:nvPr/>
        </p:nvPicPr>
        <p:blipFill>
          <a:blip r:embed="rId2">
            <a:alphaModFix amt="63000"/>
          </a:blip>
          <a:stretch>
            <a:fillRect/>
          </a:stretch>
        </p:blipFill>
        <p:spPr>
          <a:xfrm rot="-8100000">
            <a:off x="-2173843" y="3943729"/>
            <a:ext cx="4231197" cy="2764327"/>
          </a:xfrm>
          <a:prstGeom prst="rect">
            <a:avLst/>
          </a:prstGeom>
          <a:noFill/>
          <a:ln>
            <a:noFill/>
          </a:ln>
        </p:spPr>
      </p:pic>
      <p:pic>
        <p:nvPicPr>
          <p:cNvPr id="468" name="Google Shape;468;p5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7063443">
            <a:off x="-1260294" y="3503559"/>
            <a:ext cx="1578641" cy="1687022"/>
          </a:xfrm>
          <a:prstGeom prst="rect">
            <a:avLst/>
          </a:prstGeom>
          <a:noFill/>
          <a:ln>
            <a:noFill/>
          </a:ln>
        </p:spPr>
      </p:pic>
      <p:pic>
        <p:nvPicPr>
          <p:cNvPr id="469" name="Google Shape;469;p50"/>
          <p:cNvPicPr preferRelativeResize="0"/>
          <p:nvPr/>
        </p:nvPicPr>
        <p:blipFill>
          <a:blip r:embed="rId4">
            <a:alphaModFix amt="42000"/>
          </a:blip>
          <a:stretch>
            <a:fillRect/>
          </a:stretch>
        </p:blipFill>
        <p:spPr>
          <a:xfrm flipH="1" rot="-4030513">
            <a:off x="-1942700" y="-1196501"/>
            <a:ext cx="3424401" cy="2237230"/>
          </a:xfrm>
          <a:prstGeom prst="rect">
            <a:avLst/>
          </a:prstGeom>
          <a:noFill/>
          <a:ln>
            <a:noFill/>
          </a:ln>
        </p:spPr>
      </p:pic>
      <p:pic>
        <p:nvPicPr>
          <p:cNvPr id="470" name="Google Shape;470;p50"/>
          <p:cNvPicPr preferRelativeResize="0"/>
          <p:nvPr/>
        </p:nvPicPr>
        <p:blipFill>
          <a:blip r:embed="rId5">
            <a:alphaModFix amt="42000"/>
          </a:blip>
          <a:stretch>
            <a:fillRect/>
          </a:stretch>
        </p:blipFill>
        <p:spPr>
          <a:xfrm flipH="1" rot="10098492">
            <a:off x="-469860" y="4468062"/>
            <a:ext cx="4266901" cy="2787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71" name="Google Shape;471;p50"/>
          <p:cNvPicPr preferRelativeResize="0"/>
          <p:nvPr/>
        </p:nvPicPr>
        <p:blipFill>
          <a:blip r:embed="rId5">
            <a:alphaModFix amt="42000"/>
          </a:blip>
          <a:stretch>
            <a:fillRect/>
          </a:stretch>
        </p:blipFill>
        <p:spPr>
          <a:xfrm rot="6790456">
            <a:off x="7812187" y="3050159"/>
            <a:ext cx="4266903" cy="2787646"/>
          </a:xfrm>
          <a:prstGeom prst="rect">
            <a:avLst/>
          </a:prstGeom>
          <a:noFill/>
          <a:ln>
            <a:noFill/>
          </a:ln>
        </p:spPr>
      </p:pic>
      <p:pic>
        <p:nvPicPr>
          <p:cNvPr id="472" name="Google Shape;472;p50"/>
          <p:cNvPicPr preferRelativeResize="0"/>
          <p:nvPr/>
        </p:nvPicPr>
        <p:blipFill>
          <a:blip r:embed="rId4">
            <a:alphaModFix amt="42000"/>
          </a:blip>
          <a:stretch>
            <a:fillRect/>
          </a:stretch>
        </p:blipFill>
        <p:spPr>
          <a:xfrm flipH="1" rot="10456230">
            <a:off x="5570866" y="4582046"/>
            <a:ext cx="4266902" cy="2787647"/>
          </a:xfrm>
          <a:prstGeom prst="rect">
            <a:avLst/>
          </a:prstGeom>
          <a:noFill/>
          <a:ln>
            <a:noFill/>
          </a:ln>
        </p:spPr>
      </p:pic>
      <p:pic>
        <p:nvPicPr>
          <p:cNvPr id="473" name="Google Shape;473;p5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621721">
            <a:off x="7438562" y="-1669728"/>
            <a:ext cx="3960776" cy="2587652"/>
          </a:xfrm>
          <a:prstGeom prst="rect">
            <a:avLst/>
          </a:prstGeom>
          <a:noFill/>
          <a:ln>
            <a:noFill/>
          </a:ln>
        </p:spPr>
      </p:pic>
      <p:pic>
        <p:nvPicPr>
          <p:cNvPr id="474" name="Google Shape;474;p5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 rot="-8803508">
            <a:off x="8423575" y="-1081129"/>
            <a:ext cx="1486975" cy="158908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475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" name="Google Shape;476;p51"/>
          <p:cNvSpPr txBox="1"/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pic>
        <p:nvPicPr>
          <p:cNvPr id="477" name="Google Shape;477;p51"/>
          <p:cNvPicPr preferRelativeResize="0"/>
          <p:nvPr/>
        </p:nvPicPr>
        <p:blipFill>
          <a:blip r:embed="rId2">
            <a:alphaModFix amt="42000"/>
          </a:blip>
          <a:stretch>
            <a:fillRect/>
          </a:stretch>
        </p:blipFill>
        <p:spPr>
          <a:xfrm rot="-6929859">
            <a:off x="-2487404" y="3726749"/>
            <a:ext cx="4266899" cy="2787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78" name="Google Shape;478;p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9178279">
            <a:off x="-1783615" y="4574901"/>
            <a:ext cx="4231198" cy="2764324"/>
          </a:xfrm>
          <a:prstGeom prst="rect">
            <a:avLst/>
          </a:prstGeom>
          <a:noFill/>
          <a:ln>
            <a:noFill/>
          </a:ln>
        </p:spPr>
      </p:pic>
      <p:pic>
        <p:nvPicPr>
          <p:cNvPr id="479" name="Google Shape;479;p5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1718793">
            <a:off x="695047" y="4744317"/>
            <a:ext cx="953651" cy="1532316"/>
          </a:xfrm>
          <a:prstGeom prst="rect">
            <a:avLst/>
          </a:prstGeom>
          <a:noFill/>
          <a:ln>
            <a:noFill/>
          </a:ln>
        </p:spPr>
      </p:pic>
      <p:pic>
        <p:nvPicPr>
          <p:cNvPr id="480" name="Google Shape;480;p5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070900" y="-1501525"/>
            <a:ext cx="2502450" cy="24824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481" name="Shape 4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2" name="Google Shape;482;p5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3008275">
            <a:off x="-1832104" y="-927014"/>
            <a:ext cx="3422156" cy="2235759"/>
          </a:xfrm>
          <a:prstGeom prst="rect">
            <a:avLst/>
          </a:prstGeom>
          <a:noFill/>
          <a:ln>
            <a:noFill/>
          </a:ln>
        </p:spPr>
      </p:pic>
      <p:pic>
        <p:nvPicPr>
          <p:cNvPr id="483" name="Google Shape;483;p52"/>
          <p:cNvPicPr preferRelativeResize="0"/>
          <p:nvPr/>
        </p:nvPicPr>
        <p:blipFill>
          <a:blip r:embed="rId3">
            <a:alphaModFix amt="42000"/>
          </a:blip>
          <a:stretch>
            <a:fillRect/>
          </a:stretch>
        </p:blipFill>
        <p:spPr>
          <a:xfrm flipH="1" rot="-851557">
            <a:off x="-714573" y="-1947663"/>
            <a:ext cx="4266902" cy="2787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84" name="Google Shape;484;p5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flipH="1">
            <a:off x="-2" y="2565050"/>
            <a:ext cx="2438702" cy="2578452"/>
          </a:xfrm>
          <a:prstGeom prst="rect">
            <a:avLst/>
          </a:prstGeom>
          <a:noFill/>
          <a:ln>
            <a:noFill/>
          </a:ln>
        </p:spPr>
      </p:pic>
      <p:sp>
        <p:nvSpPr>
          <p:cNvPr id="485" name="Google Shape;485;p52"/>
          <p:cNvSpPr txBox="1"/>
          <p:nvPr>
            <p:ph type="title"/>
          </p:nvPr>
        </p:nvSpPr>
        <p:spPr>
          <a:xfrm>
            <a:off x="1136025" y="1088025"/>
            <a:ext cx="4005000" cy="1716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486" name="Google Shape;486;p52"/>
          <p:cNvSpPr txBox="1"/>
          <p:nvPr>
            <p:ph idx="1" type="body"/>
          </p:nvPr>
        </p:nvSpPr>
        <p:spPr>
          <a:xfrm>
            <a:off x="1136025" y="2965275"/>
            <a:ext cx="3754500" cy="793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 sz="1400"/>
            </a:lvl1pPr>
            <a:lvl2pPr indent="-317500" lvl="1" marL="914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2pPr>
            <a:lvl3pPr indent="-317500" lvl="2" marL="1371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3pPr>
            <a:lvl4pPr indent="-317500" lvl="3" marL="1828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4pPr>
            <a:lvl5pPr indent="-317500" lvl="4" marL="2286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5pPr>
            <a:lvl6pPr indent="-317500" lvl="5" marL="2743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6pPr>
            <a:lvl7pPr indent="-317500" lvl="6" marL="32004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7pPr>
            <a:lvl8pPr indent="-317500" lvl="7" marL="3657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8pPr>
            <a:lvl9pPr indent="-317500" lvl="8" marL="41148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487" name="Shape 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" name="Google Shape;488;p53"/>
          <p:cNvSpPr txBox="1"/>
          <p:nvPr>
            <p:ph type="title"/>
          </p:nvPr>
        </p:nvSpPr>
        <p:spPr>
          <a:xfrm>
            <a:off x="659575" y="1897950"/>
            <a:ext cx="7768800" cy="1347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6000"/>
              <a:buNone/>
              <a:defRPr sz="5800"/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6000"/>
              <a:buNone/>
              <a:defRPr sz="6000">
                <a:solidFill>
                  <a:schemeClr val="accent3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6000"/>
              <a:buNone/>
              <a:defRPr sz="6000">
                <a:solidFill>
                  <a:schemeClr val="accent3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6000"/>
              <a:buNone/>
              <a:defRPr sz="6000">
                <a:solidFill>
                  <a:schemeClr val="accent3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6000"/>
              <a:buNone/>
              <a:defRPr sz="6000">
                <a:solidFill>
                  <a:schemeClr val="accent3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6000"/>
              <a:buNone/>
              <a:defRPr sz="6000">
                <a:solidFill>
                  <a:schemeClr val="accent3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6000"/>
              <a:buNone/>
              <a:defRPr sz="6000">
                <a:solidFill>
                  <a:schemeClr val="accent3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6000"/>
              <a:buNone/>
              <a:defRPr sz="6000">
                <a:solidFill>
                  <a:schemeClr val="accent3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6000"/>
              <a:buNone/>
              <a:defRPr sz="6000">
                <a:solidFill>
                  <a:schemeClr val="accent3"/>
                </a:solidFill>
              </a:defRPr>
            </a:lvl9pPr>
          </a:lstStyle>
          <a:p/>
        </p:txBody>
      </p:sp>
      <p:pic>
        <p:nvPicPr>
          <p:cNvPr id="489" name="Google Shape;489;p53"/>
          <p:cNvPicPr preferRelativeResize="0"/>
          <p:nvPr/>
        </p:nvPicPr>
        <p:blipFill>
          <a:blip r:embed="rId2">
            <a:alphaModFix amt="42000"/>
          </a:blip>
          <a:stretch>
            <a:fillRect/>
          </a:stretch>
        </p:blipFill>
        <p:spPr>
          <a:xfrm rot="9475653">
            <a:off x="5615241" y="4220734"/>
            <a:ext cx="4266899" cy="2787646"/>
          </a:xfrm>
          <a:prstGeom prst="rect">
            <a:avLst/>
          </a:prstGeom>
          <a:noFill/>
          <a:ln>
            <a:noFill/>
          </a:ln>
        </p:spPr>
      </p:pic>
      <p:pic>
        <p:nvPicPr>
          <p:cNvPr id="490" name="Google Shape;490;p53"/>
          <p:cNvPicPr preferRelativeResize="0"/>
          <p:nvPr/>
        </p:nvPicPr>
        <p:blipFill>
          <a:blip r:embed="rId3">
            <a:alphaModFix amt="42000"/>
          </a:blip>
          <a:stretch>
            <a:fillRect/>
          </a:stretch>
        </p:blipFill>
        <p:spPr>
          <a:xfrm rot="10340236">
            <a:off x="2240503" y="4433654"/>
            <a:ext cx="4266900" cy="2787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91" name="Google Shape;491;p5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10800000">
            <a:off x="-886958" y="4161620"/>
            <a:ext cx="4231199" cy="2764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92" name="Google Shape;492;p5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flipH="1" rot="-3369864">
            <a:off x="8508574" y="4489498"/>
            <a:ext cx="951395" cy="1528698"/>
          </a:xfrm>
          <a:prstGeom prst="rect">
            <a:avLst/>
          </a:prstGeom>
          <a:noFill/>
          <a:ln>
            <a:noFill/>
          </a:ln>
        </p:spPr>
      </p:pic>
      <p:pic>
        <p:nvPicPr>
          <p:cNvPr id="493" name="Google Shape;493;p53"/>
          <p:cNvPicPr preferRelativeResize="0"/>
          <p:nvPr/>
        </p:nvPicPr>
        <p:blipFill>
          <a:blip r:embed="rId2">
            <a:alphaModFix amt="42000"/>
          </a:blip>
          <a:stretch>
            <a:fillRect/>
          </a:stretch>
        </p:blipFill>
        <p:spPr>
          <a:xfrm flipH="1">
            <a:off x="3034665" y="-2013164"/>
            <a:ext cx="4266900" cy="2787649"/>
          </a:xfrm>
          <a:prstGeom prst="rect">
            <a:avLst/>
          </a:prstGeom>
          <a:noFill/>
          <a:ln>
            <a:noFill/>
          </a:ln>
        </p:spPr>
      </p:pic>
      <p:pic>
        <p:nvPicPr>
          <p:cNvPr id="494" name="Google Shape;494;p5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1621721">
            <a:off x="6432530" y="-1507268"/>
            <a:ext cx="4231198" cy="2764324"/>
          </a:xfrm>
          <a:prstGeom prst="rect">
            <a:avLst/>
          </a:prstGeom>
          <a:noFill/>
          <a:ln>
            <a:noFill/>
          </a:ln>
        </p:spPr>
      </p:pic>
      <p:pic>
        <p:nvPicPr>
          <p:cNvPr id="495" name="Google Shape;495;p53"/>
          <p:cNvPicPr preferRelativeResize="0"/>
          <p:nvPr/>
        </p:nvPicPr>
        <p:blipFill>
          <a:blip r:embed="rId3">
            <a:alphaModFix amt="42000"/>
          </a:blip>
          <a:stretch>
            <a:fillRect/>
          </a:stretch>
        </p:blipFill>
        <p:spPr>
          <a:xfrm rot="-878928">
            <a:off x="-1205784" y="-1518937"/>
            <a:ext cx="4266899" cy="2787648"/>
          </a:xfrm>
          <a:prstGeom prst="rect">
            <a:avLst/>
          </a:prstGeom>
          <a:noFill/>
          <a:ln>
            <a:noFill/>
          </a:ln>
        </p:spPr>
      </p:pic>
      <p:pic>
        <p:nvPicPr>
          <p:cNvPr id="496" name="Google Shape;496;p5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9030618">
            <a:off x="-284274" y="-736662"/>
            <a:ext cx="953652" cy="1532316"/>
          </a:xfrm>
          <a:prstGeom prst="rect">
            <a:avLst/>
          </a:prstGeom>
          <a:noFill/>
          <a:ln>
            <a:noFill/>
          </a:ln>
        </p:spPr>
      </p:pic>
      <p:pic>
        <p:nvPicPr>
          <p:cNvPr id="497" name="Google Shape;497;p5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flipH="1">
            <a:off x="-713900" y="4161637"/>
            <a:ext cx="1544577" cy="1650623"/>
          </a:xfrm>
          <a:prstGeom prst="rect">
            <a:avLst/>
          </a:prstGeom>
          <a:noFill/>
          <a:ln>
            <a:noFill/>
          </a:ln>
        </p:spPr>
      </p:pic>
      <p:pic>
        <p:nvPicPr>
          <p:cNvPr id="498" name="Google Shape;498;p5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flipH="1" rot="10800000">
            <a:off x="8084488" y="-950413"/>
            <a:ext cx="1544577" cy="165062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499" name="Shape 4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" name="Google Shape;500;p54"/>
          <p:cNvSpPr txBox="1"/>
          <p:nvPr>
            <p:ph type="title"/>
          </p:nvPr>
        </p:nvSpPr>
        <p:spPr>
          <a:xfrm>
            <a:off x="1678500" y="1390876"/>
            <a:ext cx="57870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9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501" name="Google Shape;501;p54"/>
          <p:cNvSpPr txBox="1"/>
          <p:nvPr>
            <p:ph idx="1" type="subTitle"/>
          </p:nvPr>
        </p:nvSpPr>
        <p:spPr>
          <a:xfrm>
            <a:off x="1763400" y="2390325"/>
            <a:ext cx="5617200" cy="1362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1pPr>
            <a:lvl2pPr lvl="1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pic>
        <p:nvPicPr>
          <p:cNvPr id="502" name="Google Shape;502;p5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flipH="1" rot="10800000">
            <a:off x="0" y="1762326"/>
            <a:ext cx="3238751" cy="3424348"/>
          </a:xfrm>
          <a:prstGeom prst="rect">
            <a:avLst/>
          </a:prstGeom>
          <a:noFill/>
          <a:ln>
            <a:noFill/>
          </a:ln>
        </p:spPr>
      </p:pic>
      <p:pic>
        <p:nvPicPr>
          <p:cNvPr id="503" name="Google Shape;503;p54"/>
          <p:cNvPicPr preferRelativeResize="0"/>
          <p:nvPr/>
        </p:nvPicPr>
        <p:blipFill>
          <a:blip r:embed="rId3">
            <a:alphaModFix amt="42000"/>
          </a:blip>
          <a:stretch>
            <a:fillRect/>
          </a:stretch>
        </p:blipFill>
        <p:spPr>
          <a:xfrm rot="-1771295">
            <a:off x="-1665953" y="-1482274"/>
            <a:ext cx="4266903" cy="2787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04" name="Google Shape;504;p5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flipH="1" rot="1448344">
            <a:off x="-555152" y="-1965556"/>
            <a:ext cx="3422157" cy="2235759"/>
          </a:xfrm>
          <a:prstGeom prst="rect">
            <a:avLst/>
          </a:prstGeom>
          <a:noFill/>
          <a:ln>
            <a:noFill/>
          </a:ln>
        </p:spPr>
      </p:pic>
      <p:pic>
        <p:nvPicPr>
          <p:cNvPr id="505" name="Google Shape;505;p5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7791725">
            <a:off x="7198500" y="4068718"/>
            <a:ext cx="3422156" cy="2235759"/>
          </a:xfrm>
          <a:prstGeom prst="rect">
            <a:avLst/>
          </a:prstGeom>
          <a:noFill/>
          <a:ln>
            <a:noFill/>
          </a:ln>
        </p:spPr>
      </p:pic>
      <p:pic>
        <p:nvPicPr>
          <p:cNvPr id="506" name="Google Shape;506;p54"/>
          <p:cNvPicPr preferRelativeResize="0"/>
          <p:nvPr/>
        </p:nvPicPr>
        <p:blipFill>
          <a:blip r:embed="rId3">
            <a:alphaModFix amt="42000"/>
          </a:blip>
          <a:stretch>
            <a:fillRect/>
          </a:stretch>
        </p:blipFill>
        <p:spPr>
          <a:xfrm flipH="1" rot="9948443">
            <a:off x="5703848" y="4024626"/>
            <a:ext cx="4266902" cy="2787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07" name="Google Shape;507;p5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flipH="1" rot="10800000">
            <a:off x="5751650" y="0"/>
            <a:ext cx="3392350" cy="35867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508" name="Shape 5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9" name="Google Shape;509;p55"/>
          <p:cNvSpPr txBox="1"/>
          <p:nvPr>
            <p:ph type="title"/>
          </p:nvPr>
        </p:nvSpPr>
        <p:spPr>
          <a:xfrm>
            <a:off x="710000" y="2578300"/>
            <a:ext cx="2217000" cy="1502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22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pic>
        <p:nvPicPr>
          <p:cNvPr id="510" name="Google Shape;510;p55"/>
          <p:cNvPicPr preferRelativeResize="0"/>
          <p:nvPr/>
        </p:nvPicPr>
        <p:blipFill>
          <a:blip r:embed="rId2">
            <a:alphaModFix amt="91000"/>
          </a:blip>
          <a:stretch>
            <a:fillRect/>
          </a:stretch>
        </p:blipFill>
        <p:spPr>
          <a:xfrm rot="-10098492">
            <a:off x="-1423447" y="4136212"/>
            <a:ext cx="4266901" cy="2787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11" name="Google Shape;511;p55"/>
          <p:cNvPicPr preferRelativeResize="0"/>
          <p:nvPr/>
        </p:nvPicPr>
        <p:blipFill>
          <a:blip r:embed="rId3">
            <a:alphaModFix amt="91000"/>
          </a:blip>
          <a:stretch>
            <a:fillRect/>
          </a:stretch>
        </p:blipFill>
        <p:spPr>
          <a:xfrm flipH="1" rot="10456230">
            <a:off x="487691" y="4853546"/>
            <a:ext cx="4266902" cy="27876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12" name="Google Shape;512;p5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1621721">
            <a:off x="7126325" y="-870303"/>
            <a:ext cx="3960776" cy="2587652"/>
          </a:xfrm>
          <a:prstGeom prst="rect">
            <a:avLst/>
          </a:prstGeom>
          <a:noFill/>
          <a:ln>
            <a:noFill/>
          </a:ln>
        </p:spPr>
      </p:pic>
      <p:pic>
        <p:nvPicPr>
          <p:cNvPr id="513" name="Google Shape;513;p5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flipH="1" rot="-8803508">
            <a:off x="8031400" y="-371017"/>
            <a:ext cx="1486975" cy="158908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514" name="Shape 5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" name="Google Shape;515;p56"/>
          <p:cNvSpPr txBox="1"/>
          <p:nvPr>
            <p:ph hasCustomPrompt="1" type="title"/>
          </p:nvPr>
        </p:nvSpPr>
        <p:spPr>
          <a:xfrm>
            <a:off x="2790725" y="1106900"/>
            <a:ext cx="5526900" cy="1511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9600"/>
              <a:buNone/>
              <a:defRPr sz="93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516" name="Google Shape;516;p56"/>
          <p:cNvSpPr txBox="1"/>
          <p:nvPr>
            <p:ph idx="1" type="subTitle"/>
          </p:nvPr>
        </p:nvSpPr>
        <p:spPr>
          <a:xfrm>
            <a:off x="2790725" y="2631951"/>
            <a:ext cx="5526900" cy="420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8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pic>
        <p:nvPicPr>
          <p:cNvPr id="517" name="Google Shape;517;p56"/>
          <p:cNvPicPr preferRelativeResize="0"/>
          <p:nvPr/>
        </p:nvPicPr>
        <p:blipFill>
          <a:blip r:embed="rId2">
            <a:alphaModFix amt="42000"/>
          </a:blip>
          <a:stretch>
            <a:fillRect/>
          </a:stretch>
        </p:blipFill>
        <p:spPr>
          <a:xfrm flipH="1" rot="-10340236">
            <a:off x="2732589" y="4592054"/>
            <a:ext cx="4266900" cy="2787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18" name="Google Shape;518;p5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 rot="10800000">
            <a:off x="5835426" y="4161620"/>
            <a:ext cx="4231199" cy="2764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19" name="Google Shape;519;p56"/>
          <p:cNvPicPr preferRelativeResize="0"/>
          <p:nvPr/>
        </p:nvPicPr>
        <p:blipFill>
          <a:blip r:embed="rId4">
            <a:alphaModFix amt="42000"/>
          </a:blip>
          <a:stretch>
            <a:fillRect/>
          </a:stretch>
        </p:blipFill>
        <p:spPr>
          <a:xfrm>
            <a:off x="1878101" y="-2013164"/>
            <a:ext cx="4266900" cy="2787649"/>
          </a:xfrm>
          <a:prstGeom prst="rect">
            <a:avLst/>
          </a:prstGeom>
          <a:noFill/>
          <a:ln>
            <a:noFill/>
          </a:ln>
        </p:spPr>
      </p:pic>
      <p:pic>
        <p:nvPicPr>
          <p:cNvPr id="520" name="Google Shape;520;p5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 rot="-1621721">
            <a:off x="-1770636" y="-1609993"/>
            <a:ext cx="4231198" cy="2764324"/>
          </a:xfrm>
          <a:prstGeom prst="rect">
            <a:avLst/>
          </a:prstGeom>
          <a:noFill/>
          <a:ln>
            <a:noFill/>
          </a:ln>
        </p:spPr>
      </p:pic>
      <p:pic>
        <p:nvPicPr>
          <p:cNvPr id="521" name="Google Shape;521;p56"/>
          <p:cNvPicPr preferRelativeResize="0"/>
          <p:nvPr/>
        </p:nvPicPr>
        <p:blipFill>
          <a:blip r:embed="rId2">
            <a:alphaModFix amt="42000"/>
          </a:blip>
          <a:stretch>
            <a:fillRect/>
          </a:stretch>
        </p:blipFill>
        <p:spPr>
          <a:xfrm flipH="1" rot="878928">
            <a:off x="6118552" y="-1827850"/>
            <a:ext cx="4266899" cy="2787648"/>
          </a:xfrm>
          <a:prstGeom prst="rect">
            <a:avLst/>
          </a:prstGeom>
          <a:noFill/>
          <a:ln>
            <a:noFill/>
          </a:ln>
        </p:spPr>
      </p:pic>
      <p:pic>
        <p:nvPicPr>
          <p:cNvPr id="522" name="Google Shape;522;p5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flipH="1" rot="-9030618">
            <a:off x="8480115" y="-994000"/>
            <a:ext cx="953652" cy="153231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bg>
      <p:bgPr>
        <a:solidFill>
          <a:srgbClr val="FFFFFF"/>
        </a:solidFill>
      </p:bgPr>
    </p:bg>
    <p:spTree>
      <p:nvGrpSpPr>
        <p:cNvPr id="523" name="Shape 52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able of contents">
  <p:cSld name="BLANK_1">
    <p:spTree>
      <p:nvGrpSpPr>
        <p:cNvPr id="524" name="Shape 5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" name="Google Shape;525;p58"/>
          <p:cNvSpPr txBox="1"/>
          <p:nvPr>
            <p:ph type="title"/>
          </p:nvPr>
        </p:nvSpPr>
        <p:spPr>
          <a:xfrm>
            <a:off x="720000" y="1977460"/>
            <a:ext cx="2336400" cy="347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100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526" name="Google Shape;526;p58"/>
          <p:cNvSpPr txBox="1"/>
          <p:nvPr>
            <p:ph hasCustomPrompt="1" idx="2" type="title"/>
          </p:nvPr>
        </p:nvSpPr>
        <p:spPr>
          <a:xfrm>
            <a:off x="1432350" y="1481633"/>
            <a:ext cx="911700" cy="411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4400">
                <a:latin typeface="Ingrid Darling"/>
                <a:ea typeface="Ingrid Darling"/>
                <a:cs typeface="Ingrid Darling"/>
                <a:sym typeface="Ingrid Darling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527" name="Google Shape;527;p58"/>
          <p:cNvSpPr txBox="1"/>
          <p:nvPr>
            <p:ph idx="1" type="subTitle"/>
          </p:nvPr>
        </p:nvSpPr>
        <p:spPr>
          <a:xfrm>
            <a:off x="720000" y="2329300"/>
            <a:ext cx="2336400" cy="484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8" name="Google Shape;528;p58"/>
          <p:cNvSpPr txBox="1"/>
          <p:nvPr>
            <p:ph idx="3"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529" name="Google Shape;529;p58"/>
          <p:cNvSpPr txBox="1"/>
          <p:nvPr>
            <p:ph idx="4" type="title"/>
          </p:nvPr>
        </p:nvSpPr>
        <p:spPr>
          <a:xfrm>
            <a:off x="3403800" y="1977460"/>
            <a:ext cx="2336400" cy="347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100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530" name="Google Shape;530;p58"/>
          <p:cNvSpPr txBox="1"/>
          <p:nvPr>
            <p:ph hasCustomPrompt="1" idx="5" type="title"/>
          </p:nvPr>
        </p:nvSpPr>
        <p:spPr>
          <a:xfrm>
            <a:off x="4116150" y="1481633"/>
            <a:ext cx="911700" cy="411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4400">
                <a:latin typeface="Ingrid Darling"/>
                <a:ea typeface="Ingrid Darling"/>
                <a:cs typeface="Ingrid Darling"/>
                <a:sym typeface="Ingrid Darling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531" name="Google Shape;531;p58"/>
          <p:cNvSpPr txBox="1"/>
          <p:nvPr>
            <p:ph idx="6" type="subTitle"/>
          </p:nvPr>
        </p:nvSpPr>
        <p:spPr>
          <a:xfrm>
            <a:off x="3403800" y="2329300"/>
            <a:ext cx="2336400" cy="484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2" name="Google Shape;532;p58"/>
          <p:cNvSpPr txBox="1"/>
          <p:nvPr>
            <p:ph idx="7" type="title"/>
          </p:nvPr>
        </p:nvSpPr>
        <p:spPr>
          <a:xfrm>
            <a:off x="6087600" y="1977460"/>
            <a:ext cx="2336400" cy="347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100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533" name="Google Shape;533;p58"/>
          <p:cNvSpPr txBox="1"/>
          <p:nvPr>
            <p:ph hasCustomPrompt="1" idx="8" type="title"/>
          </p:nvPr>
        </p:nvSpPr>
        <p:spPr>
          <a:xfrm>
            <a:off x="6799950" y="1481633"/>
            <a:ext cx="911700" cy="411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4400">
                <a:latin typeface="Ingrid Darling"/>
                <a:ea typeface="Ingrid Darling"/>
                <a:cs typeface="Ingrid Darling"/>
                <a:sym typeface="Ingrid Darling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534" name="Google Shape;534;p58"/>
          <p:cNvSpPr txBox="1"/>
          <p:nvPr>
            <p:ph idx="9" type="subTitle"/>
          </p:nvPr>
        </p:nvSpPr>
        <p:spPr>
          <a:xfrm>
            <a:off x="6087600" y="2329300"/>
            <a:ext cx="2336400" cy="484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5" name="Google Shape;535;p58"/>
          <p:cNvSpPr txBox="1"/>
          <p:nvPr>
            <p:ph idx="13" type="title"/>
          </p:nvPr>
        </p:nvSpPr>
        <p:spPr>
          <a:xfrm>
            <a:off x="2061900" y="3814910"/>
            <a:ext cx="2336400" cy="347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100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536" name="Google Shape;536;p58"/>
          <p:cNvSpPr txBox="1"/>
          <p:nvPr>
            <p:ph hasCustomPrompt="1" idx="14" type="title"/>
          </p:nvPr>
        </p:nvSpPr>
        <p:spPr>
          <a:xfrm>
            <a:off x="2774250" y="3319083"/>
            <a:ext cx="911700" cy="411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4400">
                <a:latin typeface="Ingrid Darling"/>
                <a:ea typeface="Ingrid Darling"/>
                <a:cs typeface="Ingrid Darling"/>
                <a:sym typeface="Ingrid Darling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537" name="Google Shape;537;p58"/>
          <p:cNvSpPr txBox="1"/>
          <p:nvPr>
            <p:ph idx="15" type="subTitle"/>
          </p:nvPr>
        </p:nvSpPr>
        <p:spPr>
          <a:xfrm>
            <a:off x="2061900" y="4166750"/>
            <a:ext cx="2336400" cy="484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8" name="Google Shape;538;p58"/>
          <p:cNvSpPr txBox="1"/>
          <p:nvPr>
            <p:ph idx="16" type="title"/>
          </p:nvPr>
        </p:nvSpPr>
        <p:spPr>
          <a:xfrm>
            <a:off x="4745700" y="3814910"/>
            <a:ext cx="2336400" cy="347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2100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539" name="Google Shape;539;p58"/>
          <p:cNvSpPr txBox="1"/>
          <p:nvPr>
            <p:ph hasCustomPrompt="1" idx="17" type="title"/>
          </p:nvPr>
        </p:nvSpPr>
        <p:spPr>
          <a:xfrm>
            <a:off x="5458050" y="3319083"/>
            <a:ext cx="911700" cy="411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4400">
                <a:latin typeface="Ingrid Darling"/>
                <a:ea typeface="Ingrid Darling"/>
                <a:cs typeface="Ingrid Darling"/>
                <a:sym typeface="Ingrid Darling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540" name="Google Shape;540;p58"/>
          <p:cNvSpPr txBox="1"/>
          <p:nvPr>
            <p:ph idx="18" type="subTitle"/>
          </p:nvPr>
        </p:nvSpPr>
        <p:spPr>
          <a:xfrm>
            <a:off x="4745700" y="4166750"/>
            <a:ext cx="2336400" cy="484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pic>
        <p:nvPicPr>
          <p:cNvPr id="541" name="Google Shape;541;p58"/>
          <p:cNvPicPr preferRelativeResize="0"/>
          <p:nvPr/>
        </p:nvPicPr>
        <p:blipFill>
          <a:blip r:embed="rId2">
            <a:alphaModFix amt="63000"/>
          </a:blip>
          <a:stretch>
            <a:fillRect/>
          </a:stretch>
        </p:blipFill>
        <p:spPr>
          <a:xfrm flipH="1" rot="-3918722">
            <a:off x="-2841544" y="-1067585"/>
            <a:ext cx="4231198" cy="2764324"/>
          </a:xfrm>
          <a:prstGeom prst="rect">
            <a:avLst/>
          </a:prstGeom>
          <a:noFill/>
          <a:ln>
            <a:noFill/>
          </a:ln>
        </p:spPr>
      </p:pic>
      <p:pic>
        <p:nvPicPr>
          <p:cNvPr id="542" name="Google Shape;542;p5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 rot="3736557">
            <a:off x="-1260294" y="192438"/>
            <a:ext cx="1578641" cy="1687022"/>
          </a:xfrm>
          <a:prstGeom prst="rect">
            <a:avLst/>
          </a:prstGeom>
          <a:noFill/>
          <a:ln>
            <a:noFill/>
          </a:ln>
        </p:spPr>
      </p:pic>
      <p:pic>
        <p:nvPicPr>
          <p:cNvPr id="543" name="Google Shape;543;p58"/>
          <p:cNvPicPr preferRelativeResize="0"/>
          <p:nvPr/>
        </p:nvPicPr>
        <p:blipFill>
          <a:blip r:embed="rId4">
            <a:alphaModFix amt="42000"/>
          </a:blip>
          <a:stretch>
            <a:fillRect/>
          </a:stretch>
        </p:blipFill>
        <p:spPr>
          <a:xfrm flipH="1" rot="-9921072">
            <a:off x="-928734" y="4517658"/>
            <a:ext cx="4266899" cy="2787648"/>
          </a:xfrm>
          <a:prstGeom prst="rect">
            <a:avLst/>
          </a:prstGeom>
          <a:noFill/>
          <a:ln>
            <a:noFill/>
          </a:ln>
        </p:spPr>
      </p:pic>
      <p:pic>
        <p:nvPicPr>
          <p:cNvPr id="544" name="Google Shape;544;p58"/>
          <p:cNvPicPr preferRelativeResize="0"/>
          <p:nvPr/>
        </p:nvPicPr>
        <p:blipFill>
          <a:blip r:embed="rId5">
            <a:alphaModFix amt="42000"/>
          </a:blip>
          <a:stretch>
            <a:fillRect/>
          </a:stretch>
        </p:blipFill>
        <p:spPr>
          <a:xfrm rot="-6361050">
            <a:off x="-2736584" y="3422358"/>
            <a:ext cx="4266900" cy="2787649"/>
          </a:xfrm>
          <a:prstGeom prst="rect">
            <a:avLst/>
          </a:prstGeom>
          <a:noFill/>
          <a:ln>
            <a:noFill/>
          </a:ln>
        </p:spPr>
      </p:pic>
      <p:pic>
        <p:nvPicPr>
          <p:cNvPr id="545" name="Google Shape;545;p58"/>
          <p:cNvPicPr preferRelativeResize="0"/>
          <p:nvPr/>
        </p:nvPicPr>
        <p:blipFill>
          <a:blip r:embed="rId5">
            <a:alphaModFix amt="42000"/>
          </a:blip>
          <a:stretch>
            <a:fillRect/>
          </a:stretch>
        </p:blipFill>
        <p:spPr>
          <a:xfrm flipH="1" rot="1572134">
            <a:off x="5813864" y="-1819598"/>
            <a:ext cx="4266901" cy="27876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46" name="Google Shape;546;p58"/>
          <p:cNvPicPr preferRelativeResize="0"/>
          <p:nvPr/>
        </p:nvPicPr>
        <p:blipFill>
          <a:blip r:embed="rId4">
            <a:alphaModFix amt="42000"/>
          </a:blip>
          <a:stretch>
            <a:fillRect/>
          </a:stretch>
        </p:blipFill>
        <p:spPr>
          <a:xfrm rot="4438950">
            <a:off x="7415278" y="-243274"/>
            <a:ext cx="4266900" cy="2787649"/>
          </a:xfrm>
          <a:prstGeom prst="rect">
            <a:avLst/>
          </a:prstGeom>
          <a:noFill/>
          <a:ln>
            <a:noFill/>
          </a:ln>
        </p:spPr>
      </p:pic>
      <p:pic>
        <p:nvPicPr>
          <p:cNvPr id="547" name="Google Shape;547;p5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flipH="1" rot="9178279">
            <a:off x="5754618" y="4833876"/>
            <a:ext cx="4231198" cy="2764324"/>
          </a:xfrm>
          <a:prstGeom prst="rect">
            <a:avLst/>
          </a:prstGeom>
          <a:noFill/>
          <a:ln>
            <a:noFill/>
          </a:ln>
        </p:spPr>
      </p:pic>
      <p:pic>
        <p:nvPicPr>
          <p:cNvPr id="548" name="Google Shape;548;p5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3736540">
            <a:off x="8362399" y="3892673"/>
            <a:ext cx="1956699" cy="2091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Quote">
  <p:cSld name="BLANK_1_1">
    <p:spTree>
      <p:nvGrpSpPr>
        <p:cNvPr id="549" name="Shape 5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0" name="Google Shape;550;p59"/>
          <p:cNvSpPr txBox="1"/>
          <p:nvPr>
            <p:ph type="title"/>
          </p:nvPr>
        </p:nvSpPr>
        <p:spPr>
          <a:xfrm flipH="1">
            <a:off x="3054950" y="3208975"/>
            <a:ext cx="5032500" cy="531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3000"/>
              <a:buNone/>
              <a:defRPr sz="28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/>
        </p:txBody>
      </p:sp>
      <p:sp>
        <p:nvSpPr>
          <p:cNvPr id="551" name="Google Shape;551;p59"/>
          <p:cNvSpPr txBox="1"/>
          <p:nvPr>
            <p:ph idx="1" type="subTitle"/>
          </p:nvPr>
        </p:nvSpPr>
        <p:spPr>
          <a:xfrm flipH="1">
            <a:off x="3054950" y="1369583"/>
            <a:ext cx="5032500" cy="1740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7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/>
        </p:txBody>
      </p:sp>
      <p:pic>
        <p:nvPicPr>
          <p:cNvPr id="552" name="Google Shape;552;p59"/>
          <p:cNvPicPr preferRelativeResize="0"/>
          <p:nvPr/>
        </p:nvPicPr>
        <p:blipFill>
          <a:blip r:embed="rId2">
            <a:alphaModFix amt="42000"/>
          </a:blip>
          <a:stretch>
            <a:fillRect/>
          </a:stretch>
        </p:blipFill>
        <p:spPr>
          <a:xfrm flipH="1" rot="10459007">
            <a:off x="586611" y="4557208"/>
            <a:ext cx="4266902" cy="27876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3" name="Google Shape;553;p59"/>
          <p:cNvPicPr preferRelativeResize="0"/>
          <p:nvPr/>
        </p:nvPicPr>
        <p:blipFill>
          <a:blip r:embed="rId3">
            <a:alphaModFix amt="42000"/>
          </a:blip>
          <a:stretch>
            <a:fillRect/>
          </a:stretch>
        </p:blipFill>
        <p:spPr>
          <a:xfrm flipH="1" rot="8100000">
            <a:off x="7144124" y="3618708"/>
            <a:ext cx="4266901" cy="2787648"/>
          </a:xfrm>
          <a:prstGeom prst="rect">
            <a:avLst/>
          </a:prstGeom>
          <a:noFill/>
          <a:ln>
            <a:noFill/>
          </a:ln>
        </p:spPr>
      </p:pic>
      <p:pic>
        <p:nvPicPr>
          <p:cNvPr id="554" name="Google Shape;554;p5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flipH="1" rot="10800000">
            <a:off x="4343997" y="4568870"/>
            <a:ext cx="4231199" cy="2764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55" name="Google Shape;555;p5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flipH="1" rot="-3369864">
            <a:off x="8352182" y="4526523"/>
            <a:ext cx="951395" cy="1528698"/>
          </a:xfrm>
          <a:prstGeom prst="rect">
            <a:avLst/>
          </a:prstGeom>
          <a:noFill/>
          <a:ln>
            <a:noFill/>
          </a:ln>
        </p:spPr>
      </p:pic>
      <p:pic>
        <p:nvPicPr>
          <p:cNvPr id="556" name="Google Shape;556;p59"/>
          <p:cNvPicPr preferRelativeResize="0"/>
          <p:nvPr/>
        </p:nvPicPr>
        <p:blipFill>
          <a:blip r:embed="rId3">
            <a:alphaModFix amt="42000"/>
          </a:blip>
          <a:stretch>
            <a:fillRect/>
          </a:stretch>
        </p:blipFill>
        <p:spPr>
          <a:xfrm rot="-8587554">
            <a:off x="-2130738" y="3897045"/>
            <a:ext cx="4266897" cy="2787649"/>
          </a:xfrm>
          <a:prstGeom prst="rect">
            <a:avLst/>
          </a:prstGeom>
          <a:noFill/>
          <a:ln>
            <a:noFill/>
          </a:ln>
        </p:spPr>
      </p:pic>
      <p:pic>
        <p:nvPicPr>
          <p:cNvPr id="557" name="Google Shape;557;p59"/>
          <p:cNvPicPr preferRelativeResize="0"/>
          <p:nvPr/>
        </p:nvPicPr>
        <p:blipFill>
          <a:blip r:embed="rId2">
            <a:alphaModFix amt="42000"/>
          </a:blip>
          <a:stretch>
            <a:fillRect/>
          </a:stretch>
        </p:blipFill>
        <p:spPr>
          <a:xfrm rot="3184254">
            <a:off x="6694434" y="-1896038"/>
            <a:ext cx="4266900" cy="2787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58" name="Google Shape;558;p59"/>
          <p:cNvPicPr preferRelativeResize="0"/>
          <p:nvPr/>
        </p:nvPicPr>
        <p:blipFill>
          <a:blip r:embed="rId6">
            <a:alphaModFix amt="42000"/>
          </a:blip>
          <a:stretch>
            <a:fillRect/>
          </a:stretch>
        </p:blipFill>
        <p:spPr>
          <a:xfrm flipH="1" rot="-981646">
            <a:off x="1622943" y="-2074167"/>
            <a:ext cx="4266900" cy="2787648"/>
          </a:xfrm>
          <a:prstGeom prst="rect">
            <a:avLst/>
          </a:prstGeom>
          <a:noFill/>
          <a:ln>
            <a:noFill/>
          </a:ln>
        </p:spPr>
      </p:pic>
      <p:pic>
        <p:nvPicPr>
          <p:cNvPr id="559" name="Google Shape;559;p5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flipH="1" rot="-1621721">
            <a:off x="-1743752" y="-1579831"/>
            <a:ext cx="4231198" cy="2764324"/>
          </a:xfrm>
          <a:prstGeom prst="rect">
            <a:avLst/>
          </a:prstGeom>
          <a:noFill/>
          <a:ln>
            <a:noFill/>
          </a:ln>
        </p:spPr>
      </p:pic>
      <p:pic>
        <p:nvPicPr>
          <p:cNvPr id="560" name="Google Shape;560;p5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flipH="1" rot="6299996">
            <a:off x="-474115" y="-570738"/>
            <a:ext cx="953651" cy="1532316"/>
          </a:xfrm>
          <a:prstGeom prst="rect">
            <a:avLst/>
          </a:prstGeom>
          <a:noFill/>
          <a:ln>
            <a:noFill/>
          </a:ln>
        </p:spPr>
      </p:pic>
      <p:pic>
        <p:nvPicPr>
          <p:cNvPr id="561" name="Google Shape;561;p59"/>
          <p:cNvPicPr preferRelativeResize="0"/>
          <p:nvPr/>
        </p:nvPicPr>
        <p:blipFill>
          <a:blip r:embed="rId3">
            <a:alphaModFix amt="42000"/>
          </a:blip>
          <a:stretch>
            <a:fillRect/>
          </a:stretch>
        </p:blipFill>
        <p:spPr>
          <a:xfrm flipH="1" rot="878928">
            <a:off x="5264186" y="-1896037"/>
            <a:ext cx="4266899" cy="27876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ext">
  <p:cSld name="CUSTOM">
    <p:spTree>
      <p:nvGrpSpPr>
        <p:cNvPr id="562" name="Shape 5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" name="Google Shape;563;p60"/>
          <p:cNvSpPr txBox="1"/>
          <p:nvPr>
            <p:ph idx="1" type="subTitle"/>
          </p:nvPr>
        </p:nvSpPr>
        <p:spPr>
          <a:xfrm>
            <a:off x="720000" y="1520900"/>
            <a:ext cx="3823500" cy="2553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564" name="Google Shape;564;p60"/>
          <p:cNvSpPr txBox="1"/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pic>
        <p:nvPicPr>
          <p:cNvPr id="565" name="Google Shape;565;p60"/>
          <p:cNvPicPr preferRelativeResize="0"/>
          <p:nvPr/>
        </p:nvPicPr>
        <p:blipFill>
          <a:blip r:embed="rId2">
            <a:alphaModFix amt="63000"/>
          </a:blip>
          <a:stretch>
            <a:fillRect/>
          </a:stretch>
        </p:blipFill>
        <p:spPr>
          <a:xfrm flipH="1" rot="8100000">
            <a:off x="7118409" y="3667329"/>
            <a:ext cx="4231197" cy="2764327"/>
          </a:xfrm>
          <a:prstGeom prst="rect">
            <a:avLst/>
          </a:prstGeom>
          <a:noFill/>
          <a:ln>
            <a:noFill/>
          </a:ln>
        </p:spPr>
      </p:pic>
      <p:pic>
        <p:nvPicPr>
          <p:cNvPr id="566" name="Google Shape;566;p6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 rot="-5850004">
            <a:off x="8444691" y="3677533"/>
            <a:ext cx="1578639" cy="1687021"/>
          </a:xfrm>
          <a:prstGeom prst="rect">
            <a:avLst/>
          </a:prstGeom>
          <a:noFill/>
          <a:ln>
            <a:noFill/>
          </a:ln>
        </p:spPr>
      </p:pic>
      <p:pic>
        <p:nvPicPr>
          <p:cNvPr id="567" name="Google Shape;567;p60"/>
          <p:cNvPicPr preferRelativeResize="0"/>
          <p:nvPr/>
        </p:nvPicPr>
        <p:blipFill>
          <a:blip r:embed="rId4">
            <a:alphaModFix amt="42000"/>
          </a:blip>
          <a:stretch>
            <a:fillRect/>
          </a:stretch>
        </p:blipFill>
        <p:spPr>
          <a:xfrm rot="4030513">
            <a:off x="7366513" y="-961101"/>
            <a:ext cx="3424401" cy="223723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8" name="Google Shape;568;p60"/>
          <p:cNvPicPr preferRelativeResize="0"/>
          <p:nvPr/>
        </p:nvPicPr>
        <p:blipFill>
          <a:blip r:embed="rId5">
            <a:alphaModFix amt="42000"/>
          </a:blip>
          <a:stretch>
            <a:fillRect/>
          </a:stretch>
        </p:blipFill>
        <p:spPr>
          <a:xfrm rot="10438892">
            <a:off x="5532220" y="4437209"/>
            <a:ext cx="4266903" cy="2787651"/>
          </a:xfrm>
          <a:prstGeom prst="rect">
            <a:avLst/>
          </a:prstGeom>
          <a:noFill/>
          <a:ln>
            <a:noFill/>
          </a:ln>
        </p:spPr>
      </p:pic>
      <p:pic>
        <p:nvPicPr>
          <p:cNvPr id="569" name="Google Shape;569;p60"/>
          <p:cNvPicPr preferRelativeResize="0"/>
          <p:nvPr/>
        </p:nvPicPr>
        <p:blipFill>
          <a:blip r:embed="rId5">
            <a:alphaModFix amt="42000"/>
          </a:blip>
          <a:stretch>
            <a:fillRect/>
          </a:stretch>
        </p:blipFill>
        <p:spPr>
          <a:xfrm flipH="1" rot="-6790456">
            <a:off x="-2903328" y="2773759"/>
            <a:ext cx="4266903" cy="2787646"/>
          </a:xfrm>
          <a:prstGeom prst="rect">
            <a:avLst/>
          </a:prstGeom>
          <a:noFill/>
          <a:ln>
            <a:noFill/>
          </a:ln>
        </p:spPr>
      </p:pic>
      <p:pic>
        <p:nvPicPr>
          <p:cNvPr id="570" name="Google Shape;570;p60"/>
          <p:cNvPicPr preferRelativeResize="0"/>
          <p:nvPr/>
        </p:nvPicPr>
        <p:blipFill>
          <a:blip r:embed="rId4">
            <a:alphaModFix amt="42000"/>
          </a:blip>
          <a:stretch>
            <a:fillRect/>
          </a:stretch>
        </p:blipFill>
        <p:spPr>
          <a:xfrm rot="-10456230">
            <a:off x="-528930" y="4602471"/>
            <a:ext cx="4266902" cy="27876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71" name="Google Shape;571;p6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flipH="1" rot="-1621721">
            <a:off x="-2223575" y="-1946128"/>
            <a:ext cx="3960776" cy="2587652"/>
          </a:xfrm>
          <a:prstGeom prst="rect">
            <a:avLst/>
          </a:prstGeom>
          <a:noFill/>
          <a:ln>
            <a:noFill/>
          </a:ln>
        </p:spPr>
      </p:pic>
      <p:pic>
        <p:nvPicPr>
          <p:cNvPr id="572" name="Google Shape;572;p6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8803508">
            <a:off x="-734787" y="-1357529"/>
            <a:ext cx="1486975" cy="158908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hree columns">
  <p:cSld name="BLANK_1_1_1_2">
    <p:spTree>
      <p:nvGrpSpPr>
        <p:cNvPr id="573" name="Shape 5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4" name="Google Shape;574;p61"/>
          <p:cNvSpPr txBox="1"/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575" name="Google Shape;575;p61"/>
          <p:cNvSpPr txBox="1"/>
          <p:nvPr>
            <p:ph idx="2" type="title"/>
          </p:nvPr>
        </p:nvSpPr>
        <p:spPr>
          <a:xfrm>
            <a:off x="720000" y="2616688"/>
            <a:ext cx="2336400" cy="255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9pPr>
          </a:lstStyle>
          <a:p/>
        </p:txBody>
      </p:sp>
      <p:sp>
        <p:nvSpPr>
          <p:cNvPr id="576" name="Google Shape;576;p61"/>
          <p:cNvSpPr txBox="1"/>
          <p:nvPr>
            <p:ph idx="1" type="subTitle"/>
          </p:nvPr>
        </p:nvSpPr>
        <p:spPr>
          <a:xfrm>
            <a:off x="720000" y="2907950"/>
            <a:ext cx="2336400" cy="696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77" name="Google Shape;577;p61"/>
          <p:cNvSpPr txBox="1"/>
          <p:nvPr>
            <p:ph idx="3" type="title"/>
          </p:nvPr>
        </p:nvSpPr>
        <p:spPr>
          <a:xfrm>
            <a:off x="3403800" y="2616688"/>
            <a:ext cx="2336400" cy="255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9pPr>
          </a:lstStyle>
          <a:p/>
        </p:txBody>
      </p:sp>
      <p:sp>
        <p:nvSpPr>
          <p:cNvPr id="578" name="Google Shape;578;p61"/>
          <p:cNvSpPr txBox="1"/>
          <p:nvPr>
            <p:ph idx="4" type="subTitle"/>
          </p:nvPr>
        </p:nvSpPr>
        <p:spPr>
          <a:xfrm>
            <a:off x="3403800" y="2907950"/>
            <a:ext cx="2336400" cy="696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79" name="Google Shape;579;p61"/>
          <p:cNvSpPr txBox="1"/>
          <p:nvPr>
            <p:ph idx="5" type="title"/>
          </p:nvPr>
        </p:nvSpPr>
        <p:spPr>
          <a:xfrm>
            <a:off x="6087600" y="2616688"/>
            <a:ext cx="2336400" cy="255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9pPr>
          </a:lstStyle>
          <a:p/>
        </p:txBody>
      </p:sp>
      <p:sp>
        <p:nvSpPr>
          <p:cNvPr id="580" name="Google Shape;580;p61"/>
          <p:cNvSpPr txBox="1"/>
          <p:nvPr>
            <p:ph idx="6" type="subTitle"/>
          </p:nvPr>
        </p:nvSpPr>
        <p:spPr>
          <a:xfrm>
            <a:off x="6087600" y="2907950"/>
            <a:ext cx="2336400" cy="696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pic>
        <p:nvPicPr>
          <p:cNvPr id="581" name="Google Shape;581;p61"/>
          <p:cNvPicPr preferRelativeResize="0"/>
          <p:nvPr/>
        </p:nvPicPr>
        <p:blipFill>
          <a:blip r:embed="rId2">
            <a:alphaModFix amt="42000"/>
          </a:blip>
          <a:stretch>
            <a:fillRect/>
          </a:stretch>
        </p:blipFill>
        <p:spPr>
          <a:xfrm flipH="1" rot="10098492">
            <a:off x="5371422" y="4434649"/>
            <a:ext cx="4266901" cy="2787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82" name="Google Shape;582;p61"/>
          <p:cNvPicPr preferRelativeResize="0"/>
          <p:nvPr/>
        </p:nvPicPr>
        <p:blipFill>
          <a:blip r:embed="rId3">
            <a:alphaModFix amt="42000"/>
          </a:blip>
          <a:stretch>
            <a:fillRect/>
          </a:stretch>
        </p:blipFill>
        <p:spPr>
          <a:xfrm rot="-10456230">
            <a:off x="2313934" y="4434659"/>
            <a:ext cx="4266902" cy="27876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83" name="Google Shape;583;p61"/>
          <p:cNvPicPr preferRelativeResize="0"/>
          <p:nvPr/>
        </p:nvPicPr>
        <p:blipFill>
          <a:blip r:embed="rId3">
            <a:alphaModFix amt="42000"/>
          </a:blip>
          <a:stretch>
            <a:fillRect/>
          </a:stretch>
        </p:blipFill>
        <p:spPr>
          <a:xfrm flipH="1" rot="1723993">
            <a:off x="7116685" y="-1531242"/>
            <a:ext cx="4266900" cy="2787648"/>
          </a:xfrm>
          <a:prstGeom prst="rect">
            <a:avLst/>
          </a:prstGeom>
          <a:noFill/>
          <a:ln>
            <a:noFill/>
          </a:ln>
        </p:spPr>
      </p:pic>
      <p:pic>
        <p:nvPicPr>
          <p:cNvPr id="584" name="Google Shape;584;p61"/>
          <p:cNvPicPr preferRelativeResize="0"/>
          <p:nvPr/>
        </p:nvPicPr>
        <p:blipFill>
          <a:blip r:embed="rId2">
            <a:alphaModFix amt="42000"/>
          </a:blip>
          <a:stretch>
            <a:fillRect/>
          </a:stretch>
        </p:blipFill>
        <p:spPr>
          <a:xfrm flipH="1" rot="10098492">
            <a:off x="-1423453" y="4541549"/>
            <a:ext cx="4266901" cy="2787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85" name="Google Shape;585;p61"/>
          <p:cNvPicPr preferRelativeResize="0"/>
          <p:nvPr/>
        </p:nvPicPr>
        <p:blipFill>
          <a:blip r:embed="rId4">
            <a:alphaModFix amt="42000"/>
          </a:blip>
          <a:stretch>
            <a:fillRect/>
          </a:stretch>
        </p:blipFill>
        <p:spPr>
          <a:xfrm flipH="1" rot="-2700000">
            <a:off x="-2210501" y="-1960430"/>
            <a:ext cx="4266901" cy="2787648"/>
          </a:xfrm>
          <a:prstGeom prst="rect">
            <a:avLst/>
          </a:prstGeom>
          <a:noFill/>
          <a:ln>
            <a:noFill/>
          </a:ln>
        </p:spPr>
      </p:pic>
      <p:pic>
        <p:nvPicPr>
          <p:cNvPr id="586" name="Google Shape;586;p6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flipH="1" rot="7430136">
            <a:off x="-552754" y="-1029295"/>
            <a:ext cx="951395" cy="15286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hree columns 1">
  <p:cSld name="BLANK_1_1_1_2_1">
    <p:spTree>
      <p:nvGrpSpPr>
        <p:cNvPr id="587" name="Shape 5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8" name="Google Shape;588;p62"/>
          <p:cNvSpPr txBox="1"/>
          <p:nvPr>
            <p:ph type="title"/>
          </p:nvPr>
        </p:nvSpPr>
        <p:spPr>
          <a:xfrm>
            <a:off x="720000" y="3569188"/>
            <a:ext cx="2336400" cy="255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9pPr>
          </a:lstStyle>
          <a:p/>
        </p:txBody>
      </p:sp>
      <p:sp>
        <p:nvSpPr>
          <p:cNvPr id="589" name="Google Shape;589;p62"/>
          <p:cNvSpPr txBox="1"/>
          <p:nvPr>
            <p:ph idx="1" type="subTitle"/>
          </p:nvPr>
        </p:nvSpPr>
        <p:spPr>
          <a:xfrm>
            <a:off x="720000" y="3850913"/>
            <a:ext cx="2336400" cy="484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90" name="Google Shape;590;p62"/>
          <p:cNvSpPr txBox="1"/>
          <p:nvPr>
            <p:ph idx="2" type="title"/>
          </p:nvPr>
        </p:nvSpPr>
        <p:spPr>
          <a:xfrm>
            <a:off x="3403800" y="3569188"/>
            <a:ext cx="2336400" cy="255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9pPr>
          </a:lstStyle>
          <a:p/>
        </p:txBody>
      </p:sp>
      <p:sp>
        <p:nvSpPr>
          <p:cNvPr id="591" name="Google Shape;591;p62"/>
          <p:cNvSpPr txBox="1"/>
          <p:nvPr>
            <p:ph idx="3" type="subTitle"/>
          </p:nvPr>
        </p:nvSpPr>
        <p:spPr>
          <a:xfrm>
            <a:off x="3403800" y="3850913"/>
            <a:ext cx="2336400" cy="484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92" name="Google Shape;592;p62"/>
          <p:cNvSpPr txBox="1"/>
          <p:nvPr>
            <p:ph idx="4" type="title"/>
          </p:nvPr>
        </p:nvSpPr>
        <p:spPr>
          <a:xfrm>
            <a:off x="6087600" y="3569188"/>
            <a:ext cx="2336400" cy="255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9pPr>
          </a:lstStyle>
          <a:p/>
        </p:txBody>
      </p:sp>
      <p:sp>
        <p:nvSpPr>
          <p:cNvPr id="593" name="Google Shape;593;p62"/>
          <p:cNvSpPr txBox="1"/>
          <p:nvPr>
            <p:ph idx="5" type="subTitle"/>
          </p:nvPr>
        </p:nvSpPr>
        <p:spPr>
          <a:xfrm>
            <a:off x="6087600" y="3850913"/>
            <a:ext cx="2336400" cy="484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94" name="Google Shape;594;p62"/>
          <p:cNvSpPr txBox="1"/>
          <p:nvPr>
            <p:ph idx="6"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pic>
        <p:nvPicPr>
          <p:cNvPr id="595" name="Google Shape;595;p6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flipH="1" rot="-4011325">
            <a:off x="-2500572" y="-1339592"/>
            <a:ext cx="3960773" cy="2587652"/>
          </a:xfrm>
          <a:prstGeom prst="rect">
            <a:avLst/>
          </a:prstGeom>
          <a:noFill/>
          <a:ln>
            <a:noFill/>
          </a:ln>
        </p:spPr>
      </p:pic>
      <p:pic>
        <p:nvPicPr>
          <p:cNvPr id="596" name="Google Shape;596;p6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8803508">
            <a:off x="-1158124" y="-840304"/>
            <a:ext cx="1486975" cy="1589081"/>
          </a:xfrm>
          <a:prstGeom prst="rect">
            <a:avLst/>
          </a:prstGeom>
          <a:noFill/>
          <a:ln>
            <a:noFill/>
          </a:ln>
        </p:spPr>
      </p:pic>
      <p:pic>
        <p:nvPicPr>
          <p:cNvPr id="597" name="Google Shape;597;p62"/>
          <p:cNvPicPr preferRelativeResize="0"/>
          <p:nvPr/>
        </p:nvPicPr>
        <p:blipFill>
          <a:blip r:embed="rId4">
            <a:alphaModFix amt="42000"/>
          </a:blip>
          <a:stretch>
            <a:fillRect/>
          </a:stretch>
        </p:blipFill>
        <p:spPr>
          <a:xfrm flipH="1" rot="10098492">
            <a:off x="7360922" y="3896424"/>
            <a:ext cx="4266901" cy="2787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98" name="Google Shape;598;p62"/>
          <p:cNvPicPr preferRelativeResize="0"/>
          <p:nvPr/>
        </p:nvPicPr>
        <p:blipFill>
          <a:blip r:embed="rId5">
            <a:alphaModFix amt="42000"/>
          </a:blip>
          <a:stretch>
            <a:fillRect/>
          </a:stretch>
        </p:blipFill>
        <p:spPr>
          <a:xfrm rot="-10456230">
            <a:off x="4748596" y="4491384"/>
            <a:ext cx="4266902" cy="27876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99" name="Google Shape;599;p6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717078" y="-1395853"/>
            <a:ext cx="2428952" cy="241357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0" name="Google Shape;600;p6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177033">
            <a:off x="-61732" y="4393708"/>
            <a:ext cx="1280465" cy="12126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four columns">
  <p:cSld name="BLANK_1_1_1_1">
    <p:spTree>
      <p:nvGrpSpPr>
        <p:cNvPr id="601" name="Shape 6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2" name="Google Shape;602;p63"/>
          <p:cNvSpPr txBox="1"/>
          <p:nvPr>
            <p:ph type="title"/>
          </p:nvPr>
        </p:nvSpPr>
        <p:spPr>
          <a:xfrm>
            <a:off x="1910627" y="1650750"/>
            <a:ext cx="2310600" cy="347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9pPr>
          </a:lstStyle>
          <a:p/>
        </p:txBody>
      </p:sp>
      <p:sp>
        <p:nvSpPr>
          <p:cNvPr id="603" name="Google Shape;603;p63"/>
          <p:cNvSpPr txBox="1"/>
          <p:nvPr>
            <p:ph idx="1" type="subTitle"/>
          </p:nvPr>
        </p:nvSpPr>
        <p:spPr>
          <a:xfrm>
            <a:off x="1910627" y="1975344"/>
            <a:ext cx="2310600" cy="484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4" name="Google Shape;604;p63"/>
          <p:cNvSpPr txBox="1"/>
          <p:nvPr>
            <p:ph idx="2"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605" name="Google Shape;605;p63"/>
          <p:cNvSpPr txBox="1"/>
          <p:nvPr>
            <p:ph idx="3" type="title"/>
          </p:nvPr>
        </p:nvSpPr>
        <p:spPr>
          <a:xfrm>
            <a:off x="1910627" y="3155705"/>
            <a:ext cx="2310600" cy="347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9pPr>
          </a:lstStyle>
          <a:p/>
        </p:txBody>
      </p:sp>
      <p:sp>
        <p:nvSpPr>
          <p:cNvPr id="606" name="Google Shape;606;p63"/>
          <p:cNvSpPr txBox="1"/>
          <p:nvPr>
            <p:ph idx="4" type="subTitle"/>
          </p:nvPr>
        </p:nvSpPr>
        <p:spPr>
          <a:xfrm>
            <a:off x="1910627" y="3480298"/>
            <a:ext cx="2310600" cy="484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7" name="Google Shape;607;p63"/>
          <p:cNvSpPr txBox="1"/>
          <p:nvPr>
            <p:ph idx="5" type="title"/>
          </p:nvPr>
        </p:nvSpPr>
        <p:spPr>
          <a:xfrm>
            <a:off x="5644427" y="1650750"/>
            <a:ext cx="2310600" cy="347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9pPr>
          </a:lstStyle>
          <a:p/>
        </p:txBody>
      </p:sp>
      <p:sp>
        <p:nvSpPr>
          <p:cNvPr id="608" name="Google Shape;608;p63"/>
          <p:cNvSpPr txBox="1"/>
          <p:nvPr>
            <p:ph idx="6" type="subTitle"/>
          </p:nvPr>
        </p:nvSpPr>
        <p:spPr>
          <a:xfrm>
            <a:off x="5644427" y="1975344"/>
            <a:ext cx="2310600" cy="484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9" name="Google Shape;609;p63"/>
          <p:cNvSpPr txBox="1"/>
          <p:nvPr>
            <p:ph idx="7" type="title"/>
          </p:nvPr>
        </p:nvSpPr>
        <p:spPr>
          <a:xfrm>
            <a:off x="5644427" y="3155706"/>
            <a:ext cx="2310600" cy="347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9pPr>
          </a:lstStyle>
          <a:p/>
        </p:txBody>
      </p:sp>
      <p:sp>
        <p:nvSpPr>
          <p:cNvPr id="610" name="Google Shape;610;p63"/>
          <p:cNvSpPr txBox="1"/>
          <p:nvPr>
            <p:ph idx="8" type="subTitle"/>
          </p:nvPr>
        </p:nvSpPr>
        <p:spPr>
          <a:xfrm>
            <a:off x="5644427" y="3480300"/>
            <a:ext cx="2310600" cy="484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pic>
        <p:nvPicPr>
          <p:cNvPr id="611" name="Google Shape;611;p63"/>
          <p:cNvPicPr preferRelativeResize="0"/>
          <p:nvPr/>
        </p:nvPicPr>
        <p:blipFill>
          <a:blip r:embed="rId2">
            <a:alphaModFix amt="63000"/>
          </a:blip>
          <a:stretch>
            <a:fillRect/>
          </a:stretch>
        </p:blipFill>
        <p:spPr>
          <a:xfrm rot="3918722">
            <a:off x="7568989" y="-1293835"/>
            <a:ext cx="4231198" cy="2764324"/>
          </a:xfrm>
          <a:prstGeom prst="rect">
            <a:avLst/>
          </a:prstGeom>
          <a:noFill/>
          <a:ln>
            <a:noFill/>
          </a:ln>
        </p:spPr>
      </p:pic>
      <p:pic>
        <p:nvPicPr>
          <p:cNvPr id="612" name="Google Shape;612;p6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3736557">
            <a:off x="8625221" y="-394062"/>
            <a:ext cx="1578641" cy="1687022"/>
          </a:xfrm>
          <a:prstGeom prst="rect">
            <a:avLst/>
          </a:prstGeom>
          <a:noFill/>
          <a:ln>
            <a:noFill/>
          </a:ln>
        </p:spPr>
      </p:pic>
      <p:pic>
        <p:nvPicPr>
          <p:cNvPr id="613" name="Google Shape;613;p63"/>
          <p:cNvPicPr preferRelativeResize="0"/>
          <p:nvPr/>
        </p:nvPicPr>
        <p:blipFill>
          <a:blip r:embed="rId4">
            <a:alphaModFix amt="42000"/>
          </a:blip>
          <a:stretch>
            <a:fillRect/>
          </a:stretch>
        </p:blipFill>
        <p:spPr>
          <a:xfrm flipH="1" rot="8591293">
            <a:off x="6809902" y="4051609"/>
            <a:ext cx="4266901" cy="2787648"/>
          </a:xfrm>
          <a:prstGeom prst="rect">
            <a:avLst/>
          </a:prstGeom>
          <a:noFill/>
          <a:ln>
            <a:noFill/>
          </a:ln>
        </p:spPr>
      </p:pic>
      <p:pic>
        <p:nvPicPr>
          <p:cNvPr id="614" name="Google Shape;614;p63"/>
          <p:cNvPicPr preferRelativeResize="0"/>
          <p:nvPr/>
        </p:nvPicPr>
        <p:blipFill>
          <a:blip r:embed="rId5">
            <a:alphaModFix amt="42000"/>
          </a:blip>
          <a:stretch>
            <a:fillRect/>
          </a:stretch>
        </p:blipFill>
        <p:spPr>
          <a:xfrm flipH="1" rot="-3095686">
            <a:off x="-2379808" y="-1787149"/>
            <a:ext cx="4266898" cy="2787649"/>
          </a:xfrm>
          <a:prstGeom prst="rect">
            <a:avLst/>
          </a:prstGeom>
          <a:noFill/>
          <a:ln>
            <a:noFill/>
          </a:ln>
        </p:spPr>
      </p:pic>
      <p:pic>
        <p:nvPicPr>
          <p:cNvPr id="615" name="Google Shape;615;p6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9178279">
            <a:off x="-1027172" y="4607626"/>
            <a:ext cx="4231198" cy="2764324"/>
          </a:xfrm>
          <a:prstGeom prst="rect">
            <a:avLst/>
          </a:prstGeom>
          <a:noFill/>
          <a:ln>
            <a:noFill/>
          </a:ln>
        </p:spPr>
      </p:pic>
      <p:pic>
        <p:nvPicPr>
          <p:cNvPr id="616" name="Google Shape;616;p6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 rot="3736540">
            <a:off x="-1360455" y="3666423"/>
            <a:ext cx="1956699" cy="2091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six columns">
  <p:cSld name="BLANK_1_1_1_1_1">
    <p:spTree>
      <p:nvGrpSpPr>
        <p:cNvPr id="617" name="Shape 6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8" name="Google Shape;618;p64"/>
          <p:cNvSpPr txBox="1"/>
          <p:nvPr>
            <p:ph type="title"/>
          </p:nvPr>
        </p:nvSpPr>
        <p:spPr>
          <a:xfrm>
            <a:off x="719977" y="1918450"/>
            <a:ext cx="2305500" cy="347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9pPr>
          </a:lstStyle>
          <a:p/>
        </p:txBody>
      </p:sp>
      <p:sp>
        <p:nvSpPr>
          <p:cNvPr id="619" name="Google Shape;619;p64"/>
          <p:cNvSpPr txBox="1"/>
          <p:nvPr>
            <p:ph idx="1" type="subTitle"/>
          </p:nvPr>
        </p:nvSpPr>
        <p:spPr>
          <a:xfrm>
            <a:off x="719977" y="2247800"/>
            <a:ext cx="2305500" cy="484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20" name="Google Shape;620;p64"/>
          <p:cNvSpPr txBox="1"/>
          <p:nvPr>
            <p:ph idx="2" type="title"/>
          </p:nvPr>
        </p:nvSpPr>
        <p:spPr>
          <a:xfrm>
            <a:off x="3419250" y="1918450"/>
            <a:ext cx="2305500" cy="347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9pPr>
          </a:lstStyle>
          <a:p/>
        </p:txBody>
      </p:sp>
      <p:sp>
        <p:nvSpPr>
          <p:cNvPr id="621" name="Google Shape;621;p64"/>
          <p:cNvSpPr txBox="1"/>
          <p:nvPr>
            <p:ph idx="3" type="subTitle"/>
          </p:nvPr>
        </p:nvSpPr>
        <p:spPr>
          <a:xfrm>
            <a:off x="3419247" y="2247800"/>
            <a:ext cx="2305500" cy="484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22" name="Google Shape;622;p64"/>
          <p:cNvSpPr txBox="1"/>
          <p:nvPr>
            <p:ph idx="4" type="title"/>
          </p:nvPr>
        </p:nvSpPr>
        <p:spPr>
          <a:xfrm>
            <a:off x="719977" y="3516300"/>
            <a:ext cx="2305500" cy="347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9pPr>
          </a:lstStyle>
          <a:p/>
        </p:txBody>
      </p:sp>
      <p:sp>
        <p:nvSpPr>
          <p:cNvPr id="623" name="Google Shape;623;p64"/>
          <p:cNvSpPr txBox="1"/>
          <p:nvPr>
            <p:ph idx="5" type="subTitle"/>
          </p:nvPr>
        </p:nvSpPr>
        <p:spPr>
          <a:xfrm>
            <a:off x="719977" y="3845650"/>
            <a:ext cx="2305500" cy="484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24" name="Google Shape;624;p64"/>
          <p:cNvSpPr txBox="1"/>
          <p:nvPr>
            <p:ph idx="6" type="title"/>
          </p:nvPr>
        </p:nvSpPr>
        <p:spPr>
          <a:xfrm>
            <a:off x="3419250" y="3516300"/>
            <a:ext cx="2305500" cy="347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9pPr>
          </a:lstStyle>
          <a:p/>
        </p:txBody>
      </p:sp>
      <p:sp>
        <p:nvSpPr>
          <p:cNvPr id="625" name="Google Shape;625;p64"/>
          <p:cNvSpPr txBox="1"/>
          <p:nvPr>
            <p:ph idx="7" type="subTitle"/>
          </p:nvPr>
        </p:nvSpPr>
        <p:spPr>
          <a:xfrm>
            <a:off x="3419247" y="3845650"/>
            <a:ext cx="2305500" cy="484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26" name="Google Shape;626;p64"/>
          <p:cNvSpPr txBox="1"/>
          <p:nvPr>
            <p:ph idx="8" type="title"/>
          </p:nvPr>
        </p:nvSpPr>
        <p:spPr>
          <a:xfrm>
            <a:off x="6118523" y="1918450"/>
            <a:ext cx="2305500" cy="347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9pPr>
          </a:lstStyle>
          <a:p/>
        </p:txBody>
      </p:sp>
      <p:sp>
        <p:nvSpPr>
          <p:cNvPr id="627" name="Google Shape;627;p64"/>
          <p:cNvSpPr txBox="1"/>
          <p:nvPr>
            <p:ph idx="9" type="subTitle"/>
          </p:nvPr>
        </p:nvSpPr>
        <p:spPr>
          <a:xfrm>
            <a:off x="6118523" y="2247800"/>
            <a:ext cx="2305500" cy="484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28" name="Google Shape;628;p64"/>
          <p:cNvSpPr txBox="1"/>
          <p:nvPr>
            <p:ph idx="13" type="title"/>
          </p:nvPr>
        </p:nvSpPr>
        <p:spPr>
          <a:xfrm>
            <a:off x="6118523" y="3516300"/>
            <a:ext cx="2305500" cy="347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9pPr>
          </a:lstStyle>
          <a:p/>
        </p:txBody>
      </p:sp>
      <p:sp>
        <p:nvSpPr>
          <p:cNvPr id="629" name="Google Shape;629;p64"/>
          <p:cNvSpPr txBox="1"/>
          <p:nvPr>
            <p:ph idx="14" type="subTitle"/>
          </p:nvPr>
        </p:nvSpPr>
        <p:spPr>
          <a:xfrm>
            <a:off x="6118523" y="3845650"/>
            <a:ext cx="2305500" cy="484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0" name="Google Shape;630;p64"/>
          <p:cNvSpPr txBox="1"/>
          <p:nvPr>
            <p:ph idx="15"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pic>
        <p:nvPicPr>
          <p:cNvPr id="631" name="Google Shape;631;p64"/>
          <p:cNvPicPr preferRelativeResize="0"/>
          <p:nvPr/>
        </p:nvPicPr>
        <p:blipFill>
          <a:blip r:embed="rId2">
            <a:alphaModFix amt="63000"/>
          </a:blip>
          <a:stretch>
            <a:fillRect/>
          </a:stretch>
        </p:blipFill>
        <p:spPr>
          <a:xfrm flipH="1" rot="-3918722">
            <a:off x="-2731394" y="-1580435"/>
            <a:ext cx="4231198" cy="2764324"/>
          </a:xfrm>
          <a:prstGeom prst="rect">
            <a:avLst/>
          </a:prstGeom>
          <a:noFill/>
          <a:ln>
            <a:noFill/>
          </a:ln>
        </p:spPr>
      </p:pic>
      <p:pic>
        <p:nvPicPr>
          <p:cNvPr id="632" name="Google Shape;632;p64"/>
          <p:cNvPicPr preferRelativeResize="0"/>
          <p:nvPr/>
        </p:nvPicPr>
        <p:blipFill>
          <a:blip r:embed="rId3">
            <a:alphaModFix amt="42000"/>
          </a:blip>
          <a:stretch>
            <a:fillRect/>
          </a:stretch>
        </p:blipFill>
        <p:spPr>
          <a:xfrm flipH="1" rot="-9921072">
            <a:off x="-1130784" y="4761708"/>
            <a:ext cx="4266899" cy="2787648"/>
          </a:xfrm>
          <a:prstGeom prst="rect">
            <a:avLst/>
          </a:prstGeom>
          <a:noFill/>
          <a:ln>
            <a:noFill/>
          </a:ln>
        </p:spPr>
      </p:pic>
      <p:pic>
        <p:nvPicPr>
          <p:cNvPr id="633" name="Google Shape;633;p64"/>
          <p:cNvPicPr preferRelativeResize="0"/>
          <p:nvPr/>
        </p:nvPicPr>
        <p:blipFill>
          <a:blip r:embed="rId2">
            <a:alphaModFix amt="42000"/>
          </a:blip>
          <a:stretch>
            <a:fillRect/>
          </a:stretch>
        </p:blipFill>
        <p:spPr>
          <a:xfrm rot="-6361050">
            <a:off x="-2736584" y="3422358"/>
            <a:ext cx="4266900" cy="2787649"/>
          </a:xfrm>
          <a:prstGeom prst="rect">
            <a:avLst/>
          </a:prstGeom>
          <a:noFill/>
          <a:ln>
            <a:noFill/>
          </a:ln>
        </p:spPr>
      </p:pic>
      <p:pic>
        <p:nvPicPr>
          <p:cNvPr id="634" name="Google Shape;634;p64"/>
          <p:cNvPicPr preferRelativeResize="0"/>
          <p:nvPr/>
        </p:nvPicPr>
        <p:blipFill>
          <a:blip r:embed="rId4">
            <a:alphaModFix amt="42000"/>
          </a:blip>
          <a:stretch>
            <a:fillRect/>
          </a:stretch>
        </p:blipFill>
        <p:spPr>
          <a:xfrm flipH="1" rot="1572134">
            <a:off x="5844039" y="-2060923"/>
            <a:ext cx="4266901" cy="2787647"/>
          </a:xfrm>
          <a:prstGeom prst="rect">
            <a:avLst/>
          </a:prstGeom>
          <a:noFill/>
          <a:ln>
            <a:noFill/>
          </a:ln>
        </p:spPr>
      </p:pic>
      <p:pic>
        <p:nvPicPr>
          <p:cNvPr id="635" name="Google Shape;635;p64"/>
          <p:cNvPicPr preferRelativeResize="0"/>
          <p:nvPr/>
        </p:nvPicPr>
        <p:blipFill>
          <a:blip r:embed="rId3">
            <a:alphaModFix amt="42000"/>
          </a:blip>
          <a:stretch>
            <a:fillRect/>
          </a:stretch>
        </p:blipFill>
        <p:spPr>
          <a:xfrm rot="3173880">
            <a:off x="7764505" y="-662449"/>
            <a:ext cx="4266900" cy="2787648"/>
          </a:xfrm>
          <a:prstGeom prst="rect">
            <a:avLst/>
          </a:prstGeom>
          <a:noFill/>
          <a:ln>
            <a:noFill/>
          </a:ln>
        </p:spPr>
      </p:pic>
      <p:pic>
        <p:nvPicPr>
          <p:cNvPr id="636" name="Google Shape;636;p6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flipH="1" rot="10186059">
            <a:off x="6916244" y="4351890"/>
            <a:ext cx="4231197" cy="276432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7" name="Google Shape;637;p6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450760">
            <a:off x="8221025" y="3983199"/>
            <a:ext cx="1956698" cy="20910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Numbers and text">
  <p:cSld name="BLANK_1_1_1_1_1_1">
    <p:spTree>
      <p:nvGrpSpPr>
        <p:cNvPr id="638" name="Shape 6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9" name="Google Shape;639;p65"/>
          <p:cNvPicPr preferRelativeResize="0"/>
          <p:nvPr/>
        </p:nvPicPr>
        <p:blipFill>
          <a:blip r:embed="rId2">
            <a:alphaModFix amt="42000"/>
          </a:blip>
          <a:stretch>
            <a:fillRect/>
          </a:stretch>
        </p:blipFill>
        <p:spPr>
          <a:xfrm flipH="1" rot="6737326">
            <a:off x="8010852" y="-1082510"/>
            <a:ext cx="3555498" cy="2322873"/>
          </a:xfrm>
          <a:prstGeom prst="rect">
            <a:avLst/>
          </a:prstGeom>
          <a:noFill/>
          <a:ln>
            <a:noFill/>
          </a:ln>
        </p:spPr>
      </p:pic>
      <p:pic>
        <p:nvPicPr>
          <p:cNvPr id="640" name="Google Shape;640;p65"/>
          <p:cNvPicPr preferRelativeResize="0"/>
          <p:nvPr/>
        </p:nvPicPr>
        <p:blipFill>
          <a:blip r:embed="rId3">
            <a:alphaModFix amt="42000"/>
          </a:blip>
          <a:stretch>
            <a:fillRect/>
          </a:stretch>
        </p:blipFill>
        <p:spPr>
          <a:xfrm rot="1935842">
            <a:off x="6796743" y="-1432605"/>
            <a:ext cx="3510318" cy="2293360"/>
          </a:xfrm>
          <a:prstGeom prst="rect">
            <a:avLst/>
          </a:prstGeom>
          <a:noFill/>
          <a:ln>
            <a:noFill/>
          </a:ln>
        </p:spPr>
      </p:pic>
      <p:sp>
        <p:nvSpPr>
          <p:cNvPr id="641" name="Google Shape;641;p65"/>
          <p:cNvSpPr txBox="1"/>
          <p:nvPr>
            <p:ph hasCustomPrompt="1" type="title"/>
          </p:nvPr>
        </p:nvSpPr>
        <p:spPr>
          <a:xfrm>
            <a:off x="715100" y="782207"/>
            <a:ext cx="5039100" cy="557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47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642" name="Google Shape;642;p65"/>
          <p:cNvSpPr txBox="1"/>
          <p:nvPr>
            <p:ph idx="1" type="subTitle"/>
          </p:nvPr>
        </p:nvSpPr>
        <p:spPr>
          <a:xfrm>
            <a:off x="715100" y="1453795"/>
            <a:ext cx="5039100" cy="265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43" name="Google Shape;643;p65"/>
          <p:cNvSpPr txBox="1"/>
          <p:nvPr>
            <p:ph hasCustomPrompt="1" idx="2" type="title"/>
          </p:nvPr>
        </p:nvSpPr>
        <p:spPr>
          <a:xfrm>
            <a:off x="2052450" y="2103356"/>
            <a:ext cx="5039100" cy="557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6200"/>
              <a:buNone/>
              <a:defRPr sz="4700">
                <a:solidFill>
                  <a:schemeClr val="accent3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6200"/>
              <a:buNone/>
              <a:defRPr sz="6200">
                <a:solidFill>
                  <a:schemeClr val="accent3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6200"/>
              <a:buNone/>
              <a:defRPr sz="6200">
                <a:solidFill>
                  <a:schemeClr val="accent3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6200"/>
              <a:buNone/>
              <a:defRPr sz="6200">
                <a:solidFill>
                  <a:schemeClr val="accent3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6200"/>
              <a:buNone/>
              <a:defRPr sz="6200">
                <a:solidFill>
                  <a:schemeClr val="accent3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6200"/>
              <a:buNone/>
              <a:defRPr sz="6200">
                <a:solidFill>
                  <a:schemeClr val="accent3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6200"/>
              <a:buNone/>
              <a:defRPr sz="6200">
                <a:solidFill>
                  <a:schemeClr val="accent3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6200"/>
              <a:buNone/>
              <a:defRPr sz="6200">
                <a:solidFill>
                  <a:schemeClr val="accent3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6200"/>
              <a:buNone/>
              <a:defRPr sz="6200">
                <a:solidFill>
                  <a:schemeClr val="accent3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644" name="Google Shape;644;p65"/>
          <p:cNvSpPr txBox="1"/>
          <p:nvPr>
            <p:ph idx="3" type="subTitle"/>
          </p:nvPr>
        </p:nvSpPr>
        <p:spPr>
          <a:xfrm>
            <a:off x="2052450" y="2774944"/>
            <a:ext cx="5039100" cy="265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45" name="Google Shape;645;p65"/>
          <p:cNvSpPr txBox="1"/>
          <p:nvPr>
            <p:ph hasCustomPrompt="1" idx="4" type="title"/>
          </p:nvPr>
        </p:nvSpPr>
        <p:spPr>
          <a:xfrm>
            <a:off x="3389800" y="3424505"/>
            <a:ext cx="5039100" cy="557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47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646" name="Google Shape;646;p65"/>
          <p:cNvSpPr txBox="1"/>
          <p:nvPr>
            <p:ph idx="5" type="subTitle"/>
          </p:nvPr>
        </p:nvSpPr>
        <p:spPr>
          <a:xfrm>
            <a:off x="3389800" y="4096093"/>
            <a:ext cx="5039100" cy="265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pic>
        <p:nvPicPr>
          <p:cNvPr id="647" name="Google Shape;647;p65"/>
          <p:cNvPicPr preferRelativeResize="0"/>
          <p:nvPr/>
        </p:nvPicPr>
        <p:blipFill>
          <a:blip r:embed="rId3">
            <a:alphaModFix amt="42000"/>
          </a:blip>
          <a:stretch>
            <a:fillRect/>
          </a:stretch>
        </p:blipFill>
        <p:spPr>
          <a:xfrm flipH="1" rot="-10231749">
            <a:off x="49336" y="4525181"/>
            <a:ext cx="4266903" cy="2787644"/>
          </a:xfrm>
          <a:prstGeom prst="rect">
            <a:avLst/>
          </a:prstGeom>
          <a:noFill/>
          <a:ln>
            <a:noFill/>
          </a:ln>
        </p:spPr>
      </p:pic>
      <p:pic>
        <p:nvPicPr>
          <p:cNvPr id="648" name="Google Shape;648;p65"/>
          <p:cNvPicPr preferRelativeResize="0"/>
          <p:nvPr/>
        </p:nvPicPr>
        <p:blipFill>
          <a:blip r:embed="rId2">
            <a:alphaModFix amt="42000"/>
          </a:blip>
          <a:stretch>
            <a:fillRect/>
          </a:stretch>
        </p:blipFill>
        <p:spPr>
          <a:xfrm rot="7959961">
            <a:off x="7428895" y="3465976"/>
            <a:ext cx="4266904" cy="2787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49" name="Google Shape;649;p65"/>
          <p:cNvPicPr preferRelativeResize="0"/>
          <p:nvPr/>
        </p:nvPicPr>
        <p:blipFill>
          <a:blip r:embed="rId3">
            <a:alphaModFix amt="42000"/>
          </a:blip>
          <a:stretch>
            <a:fillRect/>
          </a:stretch>
        </p:blipFill>
        <p:spPr>
          <a:xfrm rot="-1572134">
            <a:off x="-1025889" y="-2149448"/>
            <a:ext cx="4266901" cy="2787647"/>
          </a:xfrm>
          <a:prstGeom prst="rect">
            <a:avLst/>
          </a:prstGeom>
          <a:noFill/>
          <a:ln>
            <a:noFill/>
          </a:ln>
        </p:spPr>
      </p:pic>
      <p:pic>
        <p:nvPicPr>
          <p:cNvPr id="650" name="Google Shape;650;p65"/>
          <p:cNvPicPr preferRelativeResize="0"/>
          <p:nvPr/>
        </p:nvPicPr>
        <p:blipFill>
          <a:blip r:embed="rId2">
            <a:alphaModFix amt="42000"/>
          </a:blip>
          <a:stretch>
            <a:fillRect/>
          </a:stretch>
        </p:blipFill>
        <p:spPr>
          <a:xfrm flipH="1" rot="-3409013">
            <a:off x="-2151827" y="-1314899"/>
            <a:ext cx="4266899" cy="2787649"/>
          </a:xfrm>
          <a:prstGeom prst="rect">
            <a:avLst/>
          </a:prstGeom>
          <a:noFill/>
          <a:ln>
            <a:noFill/>
          </a:ln>
        </p:spPr>
      </p:pic>
      <p:pic>
        <p:nvPicPr>
          <p:cNvPr id="651" name="Google Shape;651;p65"/>
          <p:cNvPicPr preferRelativeResize="0"/>
          <p:nvPr/>
        </p:nvPicPr>
        <p:blipFill>
          <a:blip r:embed="rId2">
            <a:alphaModFix amt="42000"/>
          </a:blip>
          <a:stretch>
            <a:fillRect/>
          </a:stretch>
        </p:blipFill>
        <p:spPr>
          <a:xfrm rot="9802557">
            <a:off x="-2513832" y="4033449"/>
            <a:ext cx="4266901" cy="2787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52" name="Google Shape;652;p6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10090643">
            <a:off x="5979306" y="4770257"/>
            <a:ext cx="3996940" cy="2611290"/>
          </a:xfrm>
          <a:prstGeom prst="rect">
            <a:avLst/>
          </a:prstGeom>
          <a:noFill/>
          <a:ln>
            <a:noFill/>
          </a:ln>
        </p:spPr>
      </p:pic>
      <p:pic>
        <p:nvPicPr>
          <p:cNvPr id="653" name="Google Shape;653;p6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4500001">
            <a:off x="136967" y="4488991"/>
            <a:ext cx="710091" cy="1140968"/>
          </a:xfrm>
          <a:prstGeom prst="rect">
            <a:avLst/>
          </a:prstGeom>
          <a:noFill/>
          <a:ln>
            <a:noFill/>
          </a:ln>
        </p:spPr>
      </p:pic>
      <p:pic>
        <p:nvPicPr>
          <p:cNvPr id="654" name="Google Shape;654;p6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flipH="1" rot="10489783">
            <a:off x="8289010" y="-638246"/>
            <a:ext cx="798781" cy="128349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 1">
  <p:cSld name="SECTION_HEADER_1">
    <p:spTree>
      <p:nvGrpSpPr>
        <p:cNvPr id="655" name="Shape 6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6" name="Google Shape;656;p66"/>
          <p:cNvPicPr preferRelativeResize="0"/>
          <p:nvPr/>
        </p:nvPicPr>
        <p:blipFill>
          <a:blip r:embed="rId2">
            <a:alphaModFix amt="42000"/>
          </a:blip>
          <a:stretch>
            <a:fillRect/>
          </a:stretch>
        </p:blipFill>
        <p:spPr>
          <a:xfrm flipH="1" rot="-10272756">
            <a:off x="715784" y="4240101"/>
            <a:ext cx="4266901" cy="2787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57" name="Google Shape;657;p66"/>
          <p:cNvPicPr preferRelativeResize="0"/>
          <p:nvPr/>
        </p:nvPicPr>
        <p:blipFill>
          <a:blip r:embed="rId2">
            <a:alphaModFix amt="42000"/>
          </a:blip>
          <a:stretch>
            <a:fillRect/>
          </a:stretch>
        </p:blipFill>
        <p:spPr>
          <a:xfrm flipH="1" rot="1572134">
            <a:off x="6233545" y="-1819598"/>
            <a:ext cx="4266901" cy="2787647"/>
          </a:xfrm>
          <a:prstGeom prst="rect">
            <a:avLst/>
          </a:prstGeom>
          <a:noFill/>
          <a:ln>
            <a:noFill/>
          </a:ln>
        </p:spPr>
      </p:pic>
      <p:pic>
        <p:nvPicPr>
          <p:cNvPr id="658" name="Google Shape;658;p66"/>
          <p:cNvPicPr preferRelativeResize="0"/>
          <p:nvPr/>
        </p:nvPicPr>
        <p:blipFill>
          <a:blip r:embed="rId3">
            <a:alphaModFix amt="42000"/>
          </a:blip>
          <a:stretch>
            <a:fillRect/>
          </a:stretch>
        </p:blipFill>
        <p:spPr>
          <a:xfrm rot="4438950">
            <a:off x="7465034" y="235076"/>
            <a:ext cx="4266900" cy="2787649"/>
          </a:xfrm>
          <a:prstGeom prst="rect">
            <a:avLst/>
          </a:prstGeom>
          <a:noFill/>
          <a:ln>
            <a:noFill/>
          </a:ln>
        </p:spPr>
      </p:pic>
      <p:pic>
        <p:nvPicPr>
          <p:cNvPr id="659" name="Google Shape;659;p66"/>
          <p:cNvPicPr preferRelativeResize="0"/>
          <p:nvPr/>
        </p:nvPicPr>
        <p:blipFill>
          <a:blip r:embed="rId3">
            <a:alphaModFix amt="42000"/>
          </a:blip>
          <a:stretch>
            <a:fillRect/>
          </a:stretch>
        </p:blipFill>
        <p:spPr>
          <a:xfrm flipH="1" rot="-9802557">
            <a:off x="7465037" y="4033449"/>
            <a:ext cx="4266901" cy="2787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60" name="Google Shape;660;p6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flipH="1" rot="9178279">
            <a:off x="6174299" y="4833876"/>
            <a:ext cx="4231198" cy="2764324"/>
          </a:xfrm>
          <a:prstGeom prst="rect">
            <a:avLst/>
          </a:prstGeom>
          <a:noFill/>
          <a:ln>
            <a:noFill/>
          </a:ln>
        </p:spPr>
      </p:pic>
      <p:pic>
        <p:nvPicPr>
          <p:cNvPr id="661" name="Google Shape;661;p6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flipH="1" rot="-4500004">
            <a:off x="8213445" y="4313217"/>
            <a:ext cx="953651" cy="1532316"/>
          </a:xfrm>
          <a:prstGeom prst="rect">
            <a:avLst/>
          </a:prstGeom>
          <a:noFill/>
          <a:ln>
            <a:noFill/>
          </a:ln>
        </p:spPr>
      </p:pic>
      <p:pic>
        <p:nvPicPr>
          <p:cNvPr id="662" name="Google Shape;662;p6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6300010">
            <a:off x="8723392" y="-472320"/>
            <a:ext cx="798781" cy="12834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63" name="Google Shape;663;p6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flipH="1" rot="1095950">
            <a:off x="321991" y="-1259498"/>
            <a:ext cx="3115589" cy="2035474"/>
          </a:xfrm>
          <a:prstGeom prst="rect">
            <a:avLst/>
          </a:prstGeom>
          <a:noFill/>
          <a:ln>
            <a:noFill/>
          </a:ln>
        </p:spPr>
      </p:pic>
      <p:sp>
        <p:nvSpPr>
          <p:cNvPr id="664" name="Google Shape;664;p66"/>
          <p:cNvSpPr txBox="1"/>
          <p:nvPr>
            <p:ph type="title"/>
          </p:nvPr>
        </p:nvSpPr>
        <p:spPr>
          <a:xfrm>
            <a:off x="2605850" y="2398075"/>
            <a:ext cx="4827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5700">
                <a:solidFill>
                  <a:schemeClr val="accent3"/>
                </a:solidFill>
              </a:defRPr>
            </a:lvl1pPr>
            <a:lvl2pPr lvl="1" rtl="0" algn="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2pPr>
            <a:lvl3pPr lvl="2" rtl="0" algn="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3pPr>
            <a:lvl4pPr lvl="3" rtl="0" algn="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4pPr>
            <a:lvl5pPr lvl="4" rtl="0" algn="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5pPr>
            <a:lvl6pPr lvl="5" rtl="0" algn="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6pPr>
            <a:lvl7pPr lvl="6" rtl="0" algn="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7pPr>
            <a:lvl8pPr lvl="7" rtl="0" algn="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8pPr>
            <a:lvl9pPr lvl="8" rtl="0" algn="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9pPr>
          </a:lstStyle>
          <a:p/>
        </p:txBody>
      </p:sp>
      <p:sp>
        <p:nvSpPr>
          <p:cNvPr id="665" name="Google Shape;665;p66"/>
          <p:cNvSpPr txBox="1"/>
          <p:nvPr>
            <p:ph hasCustomPrompt="1" idx="2" type="title"/>
          </p:nvPr>
        </p:nvSpPr>
        <p:spPr>
          <a:xfrm>
            <a:off x="5756150" y="1212962"/>
            <a:ext cx="1677300" cy="925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6000"/>
              <a:buNone/>
              <a:defRPr sz="10400">
                <a:latin typeface="Ingrid Darling"/>
                <a:ea typeface="Ingrid Darling"/>
                <a:cs typeface="Ingrid Darling"/>
                <a:sym typeface="Ingrid Darling"/>
              </a:defRPr>
            </a:lvl1pPr>
            <a:lvl2pPr lvl="1" rtl="0" algn="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rtl="0" algn="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rtl="0" algn="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rtl="0" algn="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rtl="0" algn="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rtl="0" algn="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rtl="0" algn="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rtl="0" algn="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666" name="Google Shape;666;p66"/>
          <p:cNvSpPr txBox="1"/>
          <p:nvPr>
            <p:ph idx="1" type="subTitle"/>
          </p:nvPr>
        </p:nvSpPr>
        <p:spPr>
          <a:xfrm>
            <a:off x="2555150" y="3491638"/>
            <a:ext cx="4878300" cy="438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1pPr>
            <a:lvl2pPr lvl="1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 2">
  <p:cSld name="SECTION_HEADER_2">
    <p:spTree>
      <p:nvGrpSpPr>
        <p:cNvPr id="667" name="Shape 6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8" name="Google Shape;668;p67"/>
          <p:cNvPicPr preferRelativeResize="0"/>
          <p:nvPr/>
        </p:nvPicPr>
        <p:blipFill>
          <a:blip r:embed="rId2">
            <a:alphaModFix amt="42000"/>
          </a:blip>
          <a:stretch>
            <a:fillRect/>
          </a:stretch>
        </p:blipFill>
        <p:spPr>
          <a:xfrm rot="10314417">
            <a:off x="1950844" y="4208106"/>
            <a:ext cx="4266900" cy="2787647"/>
          </a:xfrm>
          <a:prstGeom prst="rect">
            <a:avLst/>
          </a:prstGeom>
          <a:noFill/>
          <a:ln>
            <a:noFill/>
          </a:ln>
        </p:spPr>
      </p:pic>
      <p:pic>
        <p:nvPicPr>
          <p:cNvPr id="669" name="Google Shape;669;p67"/>
          <p:cNvPicPr preferRelativeResize="0"/>
          <p:nvPr/>
        </p:nvPicPr>
        <p:blipFill>
          <a:blip r:embed="rId3">
            <a:alphaModFix amt="42000"/>
          </a:blip>
          <a:stretch>
            <a:fillRect/>
          </a:stretch>
        </p:blipFill>
        <p:spPr>
          <a:xfrm rot="-6361050">
            <a:off x="-2388955" y="3058219"/>
            <a:ext cx="4266900" cy="2787649"/>
          </a:xfrm>
          <a:prstGeom prst="rect">
            <a:avLst/>
          </a:prstGeom>
          <a:noFill/>
          <a:ln>
            <a:noFill/>
          </a:ln>
        </p:spPr>
      </p:pic>
      <p:pic>
        <p:nvPicPr>
          <p:cNvPr id="670" name="Google Shape;670;p6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10800000">
            <a:off x="-1770378" y="4417345"/>
            <a:ext cx="4231199" cy="2764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71" name="Google Shape;671;p67"/>
          <p:cNvPicPr preferRelativeResize="0"/>
          <p:nvPr/>
        </p:nvPicPr>
        <p:blipFill>
          <a:blip r:embed="rId3">
            <a:alphaModFix amt="42000"/>
          </a:blip>
          <a:stretch>
            <a:fillRect/>
          </a:stretch>
        </p:blipFill>
        <p:spPr>
          <a:xfrm flipH="1" rot="508006">
            <a:off x="2700885" y="-2247381"/>
            <a:ext cx="4266899" cy="2787648"/>
          </a:xfrm>
          <a:prstGeom prst="rect">
            <a:avLst/>
          </a:prstGeom>
          <a:noFill/>
          <a:ln>
            <a:noFill/>
          </a:ln>
        </p:spPr>
      </p:pic>
      <p:pic>
        <p:nvPicPr>
          <p:cNvPr id="672" name="Google Shape;672;p67"/>
          <p:cNvPicPr preferRelativeResize="0"/>
          <p:nvPr/>
        </p:nvPicPr>
        <p:blipFill>
          <a:blip r:embed="rId3">
            <a:alphaModFix amt="42000"/>
          </a:blip>
          <a:stretch>
            <a:fillRect/>
          </a:stretch>
        </p:blipFill>
        <p:spPr>
          <a:xfrm flipH="1" rot="997443">
            <a:off x="-2481307" y="-1030830"/>
            <a:ext cx="4266901" cy="2787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73" name="Google Shape;673;p6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flipH="1" rot="-1621721">
            <a:off x="-1154865" y="-1807931"/>
            <a:ext cx="4231198" cy="2764324"/>
          </a:xfrm>
          <a:prstGeom prst="rect">
            <a:avLst/>
          </a:prstGeom>
          <a:noFill/>
          <a:ln>
            <a:noFill/>
          </a:ln>
        </p:spPr>
      </p:pic>
      <p:pic>
        <p:nvPicPr>
          <p:cNvPr id="674" name="Google Shape;674;p6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flipH="1" rot="6299996">
            <a:off x="-489190" y="-374663"/>
            <a:ext cx="953651" cy="1532316"/>
          </a:xfrm>
          <a:prstGeom prst="rect">
            <a:avLst/>
          </a:prstGeom>
          <a:noFill/>
          <a:ln>
            <a:noFill/>
          </a:ln>
        </p:spPr>
      </p:pic>
      <p:pic>
        <p:nvPicPr>
          <p:cNvPr id="675" name="Google Shape;675;p67"/>
          <p:cNvPicPr preferRelativeResize="0"/>
          <p:nvPr/>
        </p:nvPicPr>
        <p:blipFill>
          <a:blip r:embed="rId2">
            <a:alphaModFix amt="42000"/>
          </a:blip>
          <a:stretch>
            <a:fillRect/>
          </a:stretch>
        </p:blipFill>
        <p:spPr>
          <a:xfrm flipH="1" rot="2381727">
            <a:off x="5359843" y="-2112655"/>
            <a:ext cx="4266902" cy="2787647"/>
          </a:xfrm>
          <a:prstGeom prst="rect">
            <a:avLst/>
          </a:prstGeom>
          <a:noFill/>
          <a:ln>
            <a:noFill/>
          </a:ln>
        </p:spPr>
      </p:pic>
      <p:pic>
        <p:nvPicPr>
          <p:cNvPr id="676" name="Google Shape;676;p67"/>
          <p:cNvPicPr preferRelativeResize="0"/>
          <p:nvPr/>
        </p:nvPicPr>
        <p:blipFill>
          <a:blip r:embed="rId3">
            <a:alphaModFix amt="42000"/>
          </a:blip>
          <a:stretch>
            <a:fillRect/>
          </a:stretch>
        </p:blipFill>
        <p:spPr>
          <a:xfrm rot="9006737">
            <a:off x="5124037" y="4117608"/>
            <a:ext cx="4266897" cy="2787646"/>
          </a:xfrm>
          <a:prstGeom prst="rect">
            <a:avLst/>
          </a:prstGeom>
          <a:noFill/>
          <a:ln>
            <a:noFill/>
          </a:ln>
        </p:spPr>
      </p:pic>
      <p:pic>
        <p:nvPicPr>
          <p:cNvPr id="677" name="Google Shape;677;p6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flipH="1">
            <a:off x="-1027800" y="4010662"/>
            <a:ext cx="1544577" cy="1650623"/>
          </a:xfrm>
          <a:prstGeom prst="rect">
            <a:avLst/>
          </a:prstGeom>
          <a:noFill/>
          <a:ln>
            <a:noFill/>
          </a:ln>
        </p:spPr>
      </p:pic>
      <p:sp>
        <p:nvSpPr>
          <p:cNvPr id="678" name="Google Shape;678;p67"/>
          <p:cNvSpPr txBox="1"/>
          <p:nvPr>
            <p:ph type="title"/>
          </p:nvPr>
        </p:nvSpPr>
        <p:spPr>
          <a:xfrm>
            <a:off x="1514425" y="2398075"/>
            <a:ext cx="4827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5700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9pPr>
          </a:lstStyle>
          <a:p/>
        </p:txBody>
      </p:sp>
      <p:sp>
        <p:nvSpPr>
          <p:cNvPr id="679" name="Google Shape;679;p67"/>
          <p:cNvSpPr txBox="1"/>
          <p:nvPr>
            <p:ph hasCustomPrompt="1" idx="2" type="title"/>
          </p:nvPr>
        </p:nvSpPr>
        <p:spPr>
          <a:xfrm>
            <a:off x="1514425" y="1212962"/>
            <a:ext cx="1677300" cy="925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10400">
                <a:latin typeface="Ingrid Darling"/>
                <a:ea typeface="Ingrid Darling"/>
                <a:cs typeface="Ingrid Darling"/>
                <a:sym typeface="Ingrid Darling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680" name="Google Shape;680;p67"/>
          <p:cNvSpPr txBox="1"/>
          <p:nvPr>
            <p:ph idx="1" type="subTitle"/>
          </p:nvPr>
        </p:nvSpPr>
        <p:spPr>
          <a:xfrm>
            <a:off x="1514425" y="3491638"/>
            <a:ext cx="4878300" cy="438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ext 3">
  <p:cSld name="CUSTOM_3">
    <p:spTree>
      <p:nvGrpSpPr>
        <p:cNvPr id="681" name="Shape 6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2" name="Google Shape;682;p68"/>
          <p:cNvPicPr preferRelativeResize="0"/>
          <p:nvPr/>
        </p:nvPicPr>
        <p:blipFill>
          <a:blip r:embed="rId2">
            <a:alphaModFix amt="42000"/>
          </a:blip>
          <a:stretch>
            <a:fillRect/>
          </a:stretch>
        </p:blipFill>
        <p:spPr>
          <a:xfrm flipH="1" rot="9417554">
            <a:off x="-724239" y="4391503"/>
            <a:ext cx="4266903" cy="2787646"/>
          </a:xfrm>
          <a:prstGeom prst="rect">
            <a:avLst/>
          </a:prstGeom>
          <a:noFill/>
          <a:ln>
            <a:noFill/>
          </a:ln>
        </p:spPr>
      </p:pic>
      <p:sp>
        <p:nvSpPr>
          <p:cNvPr id="683" name="Google Shape;683;p68"/>
          <p:cNvSpPr txBox="1"/>
          <p:nvPr>
            <p:ph idx="1" type="subTitle"/>
          </p:nvPr>
        </p:nvSpPr>
        <p:spPr>
          <a:xfrm>
            <a:off x="1286178" y="2461641"/>
            <a:ext cx="2562300" cy="1014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684" name="Google Shape;684;p68"/>
          <p:cNvSpPr txBox="1"/>
          <p:nvPr>
            <p:ph type="title"/>
          </p:nvPr>
        </p:nvSpPr>
        <p:spPr>
          <a:xfrm>
            <a:off x="1286178" y="1270859"/>
            <a:ext cx="2562300" cy="11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pic>
        <p:nvPicPr>
          <p:cNvPr id="685" name="Google Shape;685;p68"/>
          <p:cNvPicPr preferRelativeResize="0"/>
          <p:nvPr/>
        </p:nvPicPr>
        <p:blipFill>
          <a:blip r:embed="rId3">
            <a:alphaModFix amt="42000"/>
          </a:blip>
          <a:stretch>
            <a:fillRect/>
          </a:stretch>
        </p:blipFill>
        <p:spPr>
          <a:xfrm rot="8726762">
            <a:off x="6697146" y="3290676"/>
            <a:ext cx="4266903" cy="2787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86" name="Google Shape;686;p68"/>
          <p:cNvPicPr preferRelativeResize="0"/>
          <p:nvPr/>
        </p:nvPicPr>
        <p:blipFill>
          <a:blip r:embed="rId4">
            <a:alphaModFix amt="42000"/>
          </a:blip>
          <a:stretch>
            <a:fillRect/>
          </a:stretch>
        </p:blipFill>
        <p:spPr>
          <a:xfrm rot="-1572134">
            <a:off x="-1282339" y="-1819598"/>
            <a:ext cx="4266901" cy="2787647"/>
          </a:xfrm>
          <a:prstGeom prst="rect">
            <a:avLst/>
          </a:prstGeom>
          <a:noFill/>
          <a:ln>
            <a:noFill/>
          </a:ln>
        </p:spPr>
      </p:pic>
      <p:pic>
        <p:nvPicPr>
          <p:cNvPr id="687" name="Google Shape;687;p68"/>
          <p:cNvPicPr preferRelativeResize="0"/>
          <p:nvPr/>
        </p:nvPicPr>
        <p:blipFill>
          <a:blip r:embed="rId3">
            <a:alphaModFix amt="42000"/>
          </a:blip>
          <a:stretch>
            <a:fillRect/>
          </a:stretch>
        </p:blipFill>
        <p:spPr>
          <a:xfrm flipH="1" rot="-4438950">
            <a:off x="-2513827" y="235076"/>
            <a:ext cx="4266900" cy="2787649"/>
          </a:xfrm>
          <a:prstGeom prst="rect">
            <a:avLst/>
          </a:prstGeom>
          <a:noFill/>
          <a:ln>
            <a:noFill/>
          </a:ln>
        </p:spPr>
      </p:pic>
      <p:pic>
        <p:nvPicPr>
          <p:cNvPr id="688" name="Google Shape;688;p68"/>
          <p:cNvPicPr preferRelativeResize="0"/>
          <p:nvPr/>
        </p:nvPicPr>
        <p:blipFill>
          <a:blip r:embed="rId3">
            <a:alphaModFix amt="42000"/>
          </a:blip>
          <a:stretch>
            <a:fillRect/>
          </a:stretch>
        </p:blipFill>
        <p:spPr>
          <a:xfrm rot="9802557">
            <a:off x="-2513832" y="4033449"/>
            <a:ext cx="4266901" cy="2787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89" name="Google Shape;689;p6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10090643">
            <a:off x="4801306" y="4049457"/>
            <a:ext cx="3996940" cy="2611290"/>
          </a:xfrm>
          <a:prstGeom prst="rect">
            <a:avLst/>
          </a:prstGeom>
          <a:noFill/>
          <a:ln>
            <a:noFill/>
          </a:ln>
        </p:spPr>
      </p:pic>
      <p:pic>
        <p:nvPicPr>
          <p:cNvPr id="690" name="Google Shape;690;p6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4500001">
            <a:off x="136967" y="4488991"/>
            <a:ext cx="710091" cy="1140968"/>
          </a:xfrm>
          <a:prstGeom prst="rect">
            <a:avLst/>
          </a:prstGeom>
          <a:noFill/>
          <a:ln>
            <a:noFill/>
          </a:ln>
        </p:spPr>
      </p:pic>
      <p:pic>
        <p:nvPicPr>
          <p:cNvPr id="691" name="Google Shape;691;p6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flipH="1" rot="6300010">
            <a:off x="-304065" y="-472320"/>
            <a:ext cx="798781" cy="12834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92" name="Google Shape;692;p68"/>
          <p:cNvPicPr preferRelativeResize="0"/>
          <p:nvPr/>
        </p:nvPicPr>
        <p:blipFill>
          <a:blip r:embed="rId2">
            <a:alphaModFix amt="42000"/>
          </a:blip>
          <a:stretch>
            <a:fillRect/>
          </a:stretch>
        </p:blipFill>
        <p:spPr>
          <a:xfrm rot="1935842">
            <a:off x="6510118" y="-1432605"/>
            <a:ext cx="3510318" cy="22933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ext 4">
  <p:cSld name="CUSTOM_3_1">
    <p:spTree>
      <p:nvGrpSpPr>
        <p:cNvPr id="693" name="Shape 6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4" name="Google Shape;694;p69"/>
          <p:cNvPicPr preferRelativeResize="0"/>
          <p:nvPr/>
        </p:nvPicPr>
        <p:blipFill>
          <a:blip r:embed="rId2">
            <a:alphaModFix amt="42000"/>
          </a:blip>
          <a:stretch>
            <a:fillRect/>
          </a:stretch>
        </p:blipFill>
        <p:spPr>
          <a:xfrm rot="-9151852">
            <a:off x="-1124237" y="3836862"/>
            <a:ext cx="3079377" cy="2011810"/>
          </a:xfrm>
          <a:prstGeom prst="rect">
            <a:avLst/>
          </a:prstGeom>
          <a:noFill/>
          <a:ln>
            <a:noFill/>
          </a:ln>
        </p:spPr>
      </p:pic>
      <p:sp>
        <p:nvSpPr>
          <p:cNvPr id="695" name="Google Shape;695;p69"/>
          <p:cNvSpPr txBox="1"/>
          <p:nvPr>
            <p:ph idx="1" type="subTitle"/>
          </p:nvPr>
        </p:nvSpPr>
        <p:spPr>
          <a:xfrm>
            <a:off x="5109196" y="2498088"/>
            <a:ext cx="2562300" cy="1231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696" name="Google Shape;696;p69"/>
          <p:cNvSpPr txBox="1"/>
          <p:nvPr>
            <p:ph type="title"/>
          </p:nvPr>
        </p:nvSpPr>
        <p:spPr>
          <a:xfrm>
            <a:off x="5109200" y="1292450"/>
            <a:ext cx="2562300" cy="11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pic>
        <p:nvPicPr>
          <p:cNvPr id="697" name="Google Shape;697;p69"/>
          <p:cNvPicPr preferRelativeResize="0"/>
          <p:nvPr/>
        </p:nvPicPr>
        <p:blipFill>
          <a:blip r:embed="rId3">
            <a:alphaModFix amt="60000"/>
          </a:blip>
          <a:stretch>
            <a:fillRect/>
          </a:stretch>
        </p:blipFill>
        <p:spPr>
          <a:xfrm flipH="1" rot="-10272756">
            <a:off x="76972" y="4077513"/>
            <a:ext cx="4266901" cy="2787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98" name="Google Shape;698;p69"/>
          <p:cNvPicPr preferRelativeResize="0"/>
          <p:nvPr/>
        </p:nvPicPr>
        <p:blipFill>
          <a:blip r:embed="rId2">
            <a:alphaModFix amt="42000"/>
          </a:blip>
          <a:stretch>
            <a:fillRect/>
          </a:stretch>
        </p:blipFill>
        <p:spPr>
          <a:xfrm flipH="1" rot="1572134">
            <a:off x="6550295" y="-1925173"/>
            <a:ext cx="4266901" cy="2787647"/>
          </a:xfrm>
          <a:prstGeom prst="rect">
            <a:avLst/>
          </a:prstGeom>
          <a:noFill/>
          <a:ln>
            <a:noFill/>
          </a:ln>
        </p:spPr>
      </p:pic>
      <p:pic>
        <p:nvPicPr>
          <p:cNvPr id="699" name="Google Shape;699;p69"/>
          <p:cNvPicPr preferRelativeResize="0"/>
          <p:nvPr/>
        </p:nvPicPr>
        <p:blipFill>
          <a:blip r:embed="rId3">
            <a:alphaModFix amt="42000"/>
          </a:blip>
          <a:stretch>
            <a:fillRect/>
          </a:stretch>
        </p:blipFill>
        <p:spPr>
          <a:xfrm rot="4438950">
            <a:off x="7781784" y="129501"/>
            <a:ext cx="4266900" cy="2787649"/>
          </a:xfrm>
          <a:prstGeom prst="rect">
            <a:avLst/>
          </a:prstGeom>
          <a:noFill/>
          <a:ln>
            <a:noFill/>
          </a:ln>
        </p:spPr>
      </p:pic>
      <p:pic>
        <p:nvPicPr>
          <p:cNvPr id="700" name="Google Shape;700;p69"/>
          <p:cNvPicPr preferRelativeResize="0"/>
          <p:nvPr/>
        </p:nvPicPr>
        <p:blipFill>
          <a:blip r:embed="rId3">
            <a:alphaModFix amt="42000"/>
          </a:blip>
          <a:stretch>
            <a:fillRect/>
          </a:stretch>
        </p:blipFill>
        <p:spPr>
          <a:xfrm flipH="1" rot="-9802557">
            <a:off x="7781787" y="3927874"/>
            <a:ext cx="4266901" cy="2787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01" name="Google Shape;701;p6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flipH="1" rot="9178279">
            <a:off x="6491049" y="4728301"/>
            <a:ext cx="4231198" cy="2764324"/>
          </a:xfrm>
          <a:prstGeom prst="rect">
            <a:avLst/>
          </a:prstGeom>
          <a:noFill/>
          <a:ln>
            <a:noFill/>
          </a:ln>
        </p:spPr>
      </p:pic>
      <p:pic>
        <p:nvPicPr>
          <p:cNvPr id="702" name="Google Shape;702;p6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6300010">
            <a:off x="9040142" y="-577895"/>
            <a:ext cx="798781" cy="1283491"/>
          </a:xfrm>
          <a:prstGeom prst="rect">
            <a:avLst/>
          </a:prstGeom>
          <a:noFill/>
          <a:ln>
            <a:noFill/>
          </a:ln>
        </p:spPr>
      </p:pic>
      <p:pic>
        <p:nvPicPr>
          <p:cNvPr id="703" name="Google Shape;703;p6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flipH="1" rot="-1621722">
            <a:off x="-1174948" y="-1597495"/>
            <a:ext cx="3422158" cy="2235762"/>
          </a:xfrm>
          <a:prstGeom prst="rect">
            <a:avLst/>
          </a:prstGeom>
          <a:noFill/>
          <a:ln>
            <a:noFill/>
          </a:ln>
        </p:spPr>
      </p:pic>
      <p:pic>
        <p:nvPicPr>
          <p:cNvPr id="704" name="Google Shape;704;p6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184325" y="4496387"/>
            <a:ext cx="1544577" cy="165062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 1">
  <p:cSld name="TITLE_ONLY_4">
    <p:spTree>
      <p:nvGrpSpPr>
        <p:cNvPr id="705" name="Shape 7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" name="Google Shape;706;p70"/>
          <p:cNvSpPr txBox="1"/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pic>
        <p:nvPicPr>
          <p:cNvPr id="707" name="Google Shape;707;p70"/>
          <p:cNvPicPr preferRelativeResize="0"/>
          <p:nvPr/>
        </p:nvPicPr>
        <p:blipFill>
          <a:blip r:embed="rId2">
            <a:alphaModFix amt="63000"/>
          </a:blip>
          <a:stretch>
            <a:fillRect/>
          </a:stretch>
        </p:blipFill>
        <p:spPr>
          <a:xfrm flipH="1" rot="-3918722">
            <a:off x="-2640088" y="-1293835"/>
            <a:ext cx="4231198" cy="2764324"/>
          </a:xfrm>
          <a:prstGeom prst="rect">
            <a:avLst/>
          </a:prstGeom>
          <a:noFill/>
          <a:ln>
            <a:noFill/>
          </a:ln>
        </p:spPr>
      </p:pic>
      <p:pic>
        <p:nvPicPr>
          <p:cNvPr id="708" name="Google Shape;708;p70"/>
          <p:cNvPicPr preferRelativeResize="0"/>
          <p:nvPr/>
        </p:nvPicPr>
        <p:blipFill>
          <a:blip r:embed="rId3">
            <a:alphaModFix amt="42000"/>
          </a:blip>
          <a:stretch>
            <a:fillRect/>
          </a:stretch>
        </p:blipFill>
        <p:spPr>
          <a:xfrm rot="-8591293">
            <a:off x="-1795078" y="4316659"/>
            <a:ext cx="4266901" cy="2787648"/>
          </a:xfrm>
          <a:prstGeom prst="rect">
            <a:avLst/>
          </a:prstGeom>
          <a:noFill/>
          <a:ln>
            <a:noFill/>
          </a:ln>
        </p:spPr>
      </p:pic>
      <p:pic>
        <p:nvPicPr>
          <p:cNvPr id="709" name="Google Shape;709;p70"/>
          <p:cNvPicPr preferRelativeResize="0"/>
          <p:nvPr/>
        </p:nvPicPr>
        <p:blipFill>
          <a:blip r:embed="rId4">
            <a:alphaModFix amt="42000"/>
          </a:blip>
          <a:stretch>
            <a:fillRect/>
          </a:stretch>
        </p:blipFill>
        <p:spPr>
          <a:xfrm rot="2005796">
            <a:off x="6844061" y="-1921225"/>
            <a:ext cx="4266895" cy="2787647"/>
          </a:xfrm>
          <a:prstGeom prst="rect">
            <a:avLst/>
          </a:prstGeom>
          <a:noFill/>
          <a:ln>
            <a:noFill/>
          </a:ln>
        </p:spPr>
      </p:pic>
      <p:pic>
        <p:nvPicPr>
          <p:cNvPr id="710" name="Google Shape;710;p7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flipH="1" rot="9178279">
            <a:off x="5956074" y="4607626"/>
            <a:ext cx="4231198" cy="2764324"/>
          </a:xfrm>
          <a:prstGeom prst="rect">
            <a:avLst/>
          </a:prstGeom>
          <a:noFill/>
          <a:ln>
            <a:noFill/>
          </a:ln>
        </p:spPr>
      </p:pic>
      <p:pic>
        <p:nvPicPr>
          <p:cNvPr id="711" name="Google Shape;711;p7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3736540">
            <a:off x="8563856" y="3666423"/>
            <a:ext cx="1956699" cy="2091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 2">
  <p:cSld name="TITLE_ONLY_5">
    <p:spTree>
      <p:nvGrpSpPr>
        <p:cNvPr id="712" name="Shape 7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3" name="Google Shape;713;p71"/>
          <p:cNvSpPr txBox="1"/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pic>
        <p:nvPicPr>
          <p:cNvPr id="714" name="Google Shape;714;p7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4011325">
            <a:off x="7227711" y="-1224892"/>
            <a:ext cx="3960773" cy="2587652"/>
          </a:xfrm>
          <a:prstGeom prst="rect">
            <a:avLst/>
          </a:prstGeom>
          <a:noFill/>
          <a:ln>
            <a:noFill/>
          </a:ln>
        </p:spPr>
      </p:pic>
      <p:pic>
        <p:nvPicPr>
          <p:cNvPr id="715" name="Google Shape;715;p7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 rot="-8803508">
            <a:off x="8293011" y="-643004"/>
            <a:ext cx="1486975" cy="1589081"/>
          </a:xfrm>
          <a:prstGeom prst="rect">
            <a:avLst/>
          </a:prstGeom>
          <a:noFill/>
          <a:ln>
            <a:noFill/>
          </a:ln>
        </p:spPr>
      </p:pic>
      <p:pic>
        <p:nvPicPr>
          <p:cNvPr id="716" name="Google Shape;716;p71"/>
          <p:cNvPicPr preferRelativeResize="0"/>
          <p:nvPr/>
        </p:nvPicPr>
        <p:blipFill>
          <a:blip r:embed="rId4">
            <a:alphaModFix amt="42000"/>
          </a:blip>
          <a:stretch>
            <a:fillRect/>
          </a:stretch>
        </p:blipFill>
        <p:spPr>
          <a:xfrm rot="-10098492">
            <a:off x="-2137362" y="4309074"/>
            <a:ext cx="4266901" cy="2787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17" name="Google Shape;717;p71"/>
          <p:cNvPicPr preferRelativeResize="0"/>
          <p:nvPr/>
        </p:nvPicPr>
        <p:blipFill>
          <a:blip r:embed="rId5">
            <a:alphaModFix amt="42000"/>
          </a:blip>
          <a:stretch>
            <a:fillRect/>
          </a:stretch>
        </p:blipFill>
        <p:spPr>
          <a:xfrm flipH="1" rot="10456230">
            <a:off x="316714" y="4506484"/>
            <a:ext cx="4266902" cy="278764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ext 2">
  <p:cSld name="CUSTOM_4">
    <p:spTree>
      <p:nvGrpSpPr>
        <p:cNvPr id="718" name="Shape 7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9" name="Google Shape;719;p72"/>
          <p:cNvSpPr txBox="1"/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720" name="Google Shape;720;p72"/>
          <p:cNvSpPr txBox="1"/>
          <p:nvPr>
            <p:ph idx="1" type="subTitle"/>
          </p:nvPr>
        </p:nvSpPr>
        <p:spPr>
          <a:xfrm>
            <a:off x="795813" y="1381925"/>
            <a:ext cx="3632100" cy="347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1800">
                <a:solidFill>
                  <a:schemeClr val="accent3"/>
                </a:solidFill>
                <a:latin typeface="Fahkwang"/>
                <a:ea typeface="Fahkwang"/>
                <a:cs typeface="Fahkwang"/>
                <a:sym typeface="Fahkwang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/>
        </p:txBody>
      </p:sp>
      <p:sp>
        <p:nvSpPr>
          <p:cNvPr id="721" name="Google Shape;721;p72"/>
          <p:cNvSpPr txBox="1"/>
          <p:nvPr>
            <p:ph idx="2" type="subTitle"/>
          </p:nvPr>
        </p:nvSpPr>
        <p:spPr>
          <a:xfrm>
            <a:off x="795812" y="1732207"/>
            <a:ext cx="3632100" cy="2431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/>
            </a:lvl1pPr>
            <a:lvl2pPr lvl="1" rtl="0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722" name="Google Shape;722;p72"/>
          <p:cNvSpPr txBox="1"/>
          <p:nvPr>
            <p:ph idx="3" type="subTitle"/>
          </p:nvPr>
        </p:nvSpPr>
        <p:spPr>
          <a:xfrm>
            <a:off x="4716088" y="1381925"/>
            <a:ext cx="3632100" cy="347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1800">
                <a:solidFill>
                  <a:schemeClr val="accent3"/>
                </a:solidFill>
                <a:latin typeface="Fahkwang"/>
                <a:ea typeface="Fahkwang"/>
                <a:cs typeface="Fahkwang"/>
                <a:sym typeface="Fahkwang"/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/>
        </p:txBody>
      </p:sp>
      <p:sp>
        <p:nvSpPr>
          <p:cNvPr id="723" name="Google Shape;723;p72"/>
          <p:cNvSpPr txBox="1"/>
          <p:nvPr>
            <p:ph idx="4" type="subTitle"/>
          </p:nvPr>
        </p:nvSpPr>
        <p:spPr>
          <a:xfrm>
            <a:off x="4716087" y="1732207"/>
            <a:ext cx="3632100" cy="2431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/>
            </a:lvl1pPr>
            <a:lvl2pPr lvl="1" rtl="0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pic>
        <p:nvPicPr>
          <p:cNvPr id="724" name="Google Shape;724;p72"/>
          <p:cNvPicPr preferRelativeResize="0"/>
          <p:nvPr/>
        </p:nvPicPr>
        <p:blipFill>
          <a:blip r:embed="rId2">
            <a:alphaModFix amt="63000"/>
          </a:blip>
          <a:stretch>
            <a:fillRect/>
          </a:stretch>
        </p:blipFill>
        <p:spPr>
          <a:xfrm flipH="1" rot="-3918722">
            <a:off x="-2542538" y="-1619260"/>
            <a:ext cx="4231198" cy="2764324"/>
          </a:xfrm>
          <a:prstGeom prst="rect">
            <a:avLst/>
          </a:prstGeom>
          <a:noFill/>
          <a:ln>
            <a:noFill/>
          </a:ln>
        </p:spPr>
      </p:pic>
      <p:pic>
        <p:nvPicPr>
          <p:cNvPr id="725" name="Google Shape;725;p72"/>
          <p:cNvPicPr preferRelativeResize="0"/>
          <p:nvPr/>
        </p:nvPicPr>
        <p:blipFill>
          <a:blip r:embed="rId3">
            <a:alphaModFix amt="42000"/>
          </a:blip>
          <a:stretch>
            <a:fillRect/>
          </a:stretch>
        </p:blipFill>
        <p:spPr>
          <a:xfrm rot="-8591293">
            <a:off x="-1924753" y="3877009"/>
            <a:ext cx="4266901" cy="2787648"/>
          </a:xfrm>
          <a:prstGeom prst="rect">
            <a:avLst/>
          </a:prstGeom>
          <a:noFill/>
          <a:ln>
            <a:noFill/>
          </a:ln>
        </p:spPr>
      </p:pic>
      <p:pic>
        <p:nvPicPr>
          <p:cNvPr id="726" name="Google Shape;726;p72"/>
          <p:cNvPicPr preferRelativeResize="0"/>
          <p:nvPr/>
        </p:nvPicPr>
        <p:blipFill>
          <a:blip r:embed="rId4">
            <a:alphaModFix amt="42000"/>
          </a:blip>
          <a:stretch>
            <a:fillRect/>
          </a:stretch>
        </p:blipFill>
        <p:spPr>
          <a:xfrm rot="3095686">
            <a:off x="7264960" y="-1961749"/>
            <a:ext cx="4266898" cy="2787649"/>
          </a:xfrm>
          <a:prstGeom prst="rect">
            <a:avLst/>
          </a:prstGeom>
          <a:noFill/>
          <a:ln>
            <a:noFill/>
          </a:ln>
        </p:spPr>
      </p:pic>
      <p:pic>
        <p:nvPicPr>
          <p:cNvPr id="727" name="Google Shape;727;p7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flipH="1" rot="9178279">
            <a:off x="5948024" y="4433026"/>
            <a:ext cx="4231198" cy="2764324"/>
          </a:xfrm>
          <a:prstGeom prst="rect">
            <a:avLst/>
          </a:prstGeom>
          <a:noFill/>
          <a:ln>
            <a:noFill/>
          </a:ln>
        </p:spPr>
      </p:pic>
      <p:pic>
        <p:nvPicPr>
          <p:cNvPr id="728" name="Google Shape;728;p7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3736540">
            <a:off x="8555806" y="3491823"/>
            <a:ext cx="1956699" cy="2091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ext 1">
  <p:cSld name="CUSTOM_1">
    <p:spTree>
      <p:nvGrpSpPr>
        <p:cNvPr id="729" name="Shape 7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0" name="Google Shape;730;p73"/>
          <p:cNvSpPr txBox="1"/>
          <p:nvPr>
            <p:ph type="title"/>
          </p:nvPr>
        </p:nvSpPr>
        <p:spPr>
          <a:xfrm>
            <a:off x="955575" y="1189025"/>
            <a:ext cx="5095800" cy="1614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15100">
                <a:latin typeface="Ingrid Darling"/>
                <a:ea typeface="Ingrid Darling"/>
                <a:cs typeface="Ingrid Darling"/>
                <a:sym typeface="Ingrid Darling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731" name="Google Shape;731;p73"/>
          <p:cNvSpPr txBox="1"/>
          <p:nvPr>
            <p:ph idx="1" type="subTitle"/>
          </p:nvPr>
        </p:nvSpPr>
        <p:spPr>
          <a:xfrm>
            <a:off x="955575" y="2943164"/>
            <a:ext cx="5095800" cy="801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pic>
        <p:nvPicPr>
          <p:cNvPr id="732" name="Google Shape;732;p73"/>
          <p:cNvPicPr preferRelativeResize="0"/>
          <p:nvPr/>
        </p:nvPicPr>
        <p:blipFill>
          <a:blip r:embed="rId2">
            <a:alphaModFix amt="42000"/>
          </a:blip>
          <a:stretch>
            <a:fillRect/>
          </a:stretch>
        </p:blipFill>
        <p:spPr>
          <a:xfrm rot="10272756">
            <a:off x="6154171" y="4332976"/>
            <a:ext cx="4266901" cy="2787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33" name="Google Shape;733;p73"/>
          <p:cNvPicPr preferRelativeResize="0"/>
          <p:nvPr/>
        </p:nvPicPr>
        <p:blipFill>
          <a:blip r:embed="rId3">
            <a:alphaModFix amt="42000"/>
          </a:blip>
          <a:stretch>
            <a:fillRect/>
          </a:stretch>
        </p:blipFill>
        <p:spPr>
          <a:xfrm rot="-1572134">
            <a:off x="-1282339" y="-1819598"/>
            <a:ext cx="4266901" cy="2787647"/>
          </a:xfrm>
          <a:prstGeom prst="rect">
            <a:avLst/>
          </a:prstGeom>
          <a:noFill/>
          <a:ln>
            <a:noFill/>
          </a:ln>
        </p:spPr>
      </p:pic>
      <p:pic>
        <p:nvPicPr>
          <p:cNvPr id="734" name="Google Shape;734;p73"/>
          <p:cNvPicPr preferRelativeResize="0"/>
          <p:nvPr/>
        </p:nvPicPr>
        <p:blipFill>
          <a:blip r:embed="rId2">
            <a:alphaModFix amt="42000"/>
          </a:blip>
          <a:stretch>
            <a:fillRect/>
          </a:stretch>
        </p:blipFill>
        <p:spPr>
          <a:xfrm flipH="1" rot="-4438950">
            <a:off x="-2513827" y="235076"/>
            <a:ext cx="4266900" cy="2787649"/>
          </a:xfrm>
          <a:prstGeom prst="rect">
            <a:avLst/>
          </a:prstGeom>
          <a:noFill/>
          <a:ln>
            <a:noFill/>
          </a:ln>
        </p:spPr>
      </p:pic>
      <p:pic>
        <p:nvPicPr>
          <p:cNvPr id="735" name="Google Shape;735;p73"/>
          <p:cNvPicPr preferRelativeResize="0"/>
          <p:nvPr/>
        </p:nvPicPr>
        <p:blipFill>
          <a:blip r:embed="rId2">
            <a:alphaModFix amt="42000"/>
          </a:blip>
          <a:stretch>
            <a:fillRect/>
          </a:stretch>
        </p:blipFill>
        <p:spPr>
          <a:xfrm rot="9802557">
            <a:off x="-2513832" y="4033449"/>
            <a:ext cx="4266901" cy="2787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36" name="Google Shape;736;p7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9178279">
            <a:off x="-1187390" y="4833876"/>
            <a:ext cx="4231198" cy="2764324"/>
          </a:xfrm>
          <a:prstGeom prst="rect">
            <a:avLst/>
          </a:prstGeom>
          <a:noFill/>
          <a:ln>
            <a:noFill/>
          </a:ln>
        </p:spPr>
      </p:pic>
      <p:pic>
        <p:nvPicPr>
          <p:cNvPr id="737" name="Google Shape;737;p7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4500004">
            <a:off x="51010" y="4313217"/>
            <a:ext cx="953651" cy="1532316"/>
          </a:xfrm>
          <a:prstGeom prst="rect">
            <a:avLst/>
          </a:prstGeom>
          <a:noFill/>
          <a:ln>
            <a:noFill/>
          </a:ln>
        </p:spPr>
      </p:pic>
      <p:pic>
        <p:nvPicPr>
          <p:cNvPr id="738" name="Google Shape;738;p7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flipH="1" rot="6300010">
            <a:off x="-304065" y="-472320"/>
            <a:ext cx="798781" cy="1283491"/>
          </a:xfrm>
          <a:prstGeom prst="rect">
            <a:avLst/>
          </a:prstGeom>
          <a:noFill/>
          <a:ln>
            <a:noFill/>
          </a:ln>
        </p:spPr>
      </p:pic>
      <p:pic>
        <p:nvPicPr>
          <p:cNvPr id="739" name="Google Shape;739;p7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1621722">
            <a:off x="7287647" y="-1491920"/>
            <a:ext cx="3422158" cy="22357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Numbers and text 1">
  <p:cSld name="TITLE_ONLY_3">
    <p:spTree>
      <p:nvGrpSpPr>
        <p:cNvPr id="740" name="Shape 7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1" name="Google Shape;741;p74"/>
          <p:cNvSpPr txBox="1"/>
          <p:nvPr>
            <p:ph hasCustomPrompt="1" type="title"/>
          </p:nvPr>
        </p:nvSpPr>
        <p:spPr>
          <a:xfrm>
            <a:off x="1135056" y="1395375"/>
            <a:ext cx="1506300" cy="466200"/>
          </a:xfrm>
          <a:prstGeom prst="rect">
            <a:avLst/>
          </a:prstGeom>
          <a:noFill/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5000">
                <a:latin typeface="Ingrid Darling"/>
                <a:ea typeface="Ingrid Darling"/>
                <a:cs typeface="Ingrid Darling"/>
                <a:sym typeface="Ingrid Darling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742" name="Google Shape;742;p74"/>
          <p:cNvSpPr txBox="1"/>
          <p:nvPr>
            <p:ph hasCustomPrompt="1" idx="2" type="title"/>
          </p:nvPr>
        </p:nvSpPr>
        <p:spPr>
          <a:xfrm>
            <a:off x="3817650" y="1395375"/>
            <a:ext cx="1508700" cy="466200"/>
          </a:xfrm>
          <a:prstGeom prst="rect">
            <a:avLst/>
          </a:prstGeom>
          <a:noFill/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5000">
                <a:latin typeface="Ingrid Darling"/>
                <a:ea typeface="Ingrid Darling"/>
                <a:cs typeface="Ingrid Darling"/>
                <a:sym typeface="Ingrid Darling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743" name="Google Shape;743;p74"/>
          <p:cNvSpPr txBox="1"/>
          <p:nvPr>
            <p:ph hasCustomPrompt="1" idx="3" type="title"/>
          </p:nvPr>
        </p:nvSpPr>
        <p:spPr>
          <a:xfrm>
            <a:off x="6502644" y="1395375"/>
            <a:ext cx="1508700" cy="466200"/>
          </a:xfrm>
          <a:prstGeom prst="rect">
            <a:avLst/>
          </a:prstGeom>
          <a:noFill/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5000">
                <a:latin typeface="Ingrid Darling"/>
                <a:ea typeface="Ingrid Darling"/>
                <a:cs typeface="Ingrid Darling"/>
                <a:sym typeface="Ingrid Darling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6200"/>
              <a:buNone/>
              <a:defRPr sz="6200"/>
            </a:lvl9pPr>
          </a:lstStyle>
          <a:p>
            <a:r>
              <a:t>xx%</a:t>
            </a:r>
          </a:p>
        </p:txBody>
      </p:sp>
      <p:sp>
        <p:nvSpPr>
          <p:cNvPr id="744" name="Google Shape;744;p74"/>
          <p:cNvSpPr txBox="1"/>
          <p:nvPr>
            <p:ph idx="4"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745" name="Google Shape;745;p74"/>
          <p:cNvSpPr txBox="1"/>
          <p:nvPr>
            <p:ph idx="5" type="title"/>
          </p:nvPr>
        </p:nvSpPr>
        <p:spPr>
          <a:xfrm>
            <a:off x="720000" y="3492988"/>
            <a:ext cx="2336400" cy="255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9pPr>
          </a:lstStyle>
          <a:p/>
        </p:txBody>
      </p:sp>
      <p:sp>
        <p:nvSpPr>
          <p:cNvPr id="746" name="Google Shape;746;p74"/>
          <p:cNvSpPr txBox="1"/>
          <p:nvPr>
            <p:ph idx="1" type="subTitle"/>
          </p:nvPr>
        </p:nvSpPr>
        <p:spPr>
          <a:xfrm>
            <a:off x="720000" y="3774713"/>
            <a:ext cx="2336400" cy="484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47" name="Google Shape;747;p74"/>
          <p:cNvSpPr txBox="1"/>
          <p:nvPr>
            <p:ph idx="6" type="title"/>
          </p:nvPr>
        </p:nvSpPr>
        <p:spPr>
          <a:xfrm>
            <a:off x="3403800" y="3492988"/>
            <a:ext cx="2336400" cy="255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9pPr>
          </a:lstStyle>
          <a:p/>
        </p:txBody>
      </p:sp>
      <p:sp>
        <p:nvSpPr>
          <p:cNvPr id="748" name="Google Shape;748;p74"/>
          <p:cNvSpPr txBox="1"/>
          <p:nvPr>
            <p:ph idx="7" type="subTitle"/>
          </p:nvPr>
        </p:nvSpPr>
        <p:spPr>
          <a:xfrm>
            <a:off x="3403800" y="3774713"/>
            <a:ext cx="2336400" cy="484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49" name="Google Shape;749;p74"/>
          <p:cNvSpPr txBox="1"/>
          <p:nvPr>
            <p:ph idx="8" type="title"/>
          </p:nvPr>
        </p:nvSpPr>
        <p:spPr>
          <a:xfrm>
            <a:off x="6087600" y="3492988"/>
            <a:ext cx="2336400" cy="255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100"/>
              <a:buNone/>
              <a:defRPr sz="2100">
                <a:solidFill>
                  <a:schemeClr val="accent3"/>
                </a:solidFill>
              </a:defRPr>
            </a:lvl9pPr>
          </a:lstStyle>
          <a:p/>
        </p:txBody>
      </p:sp>
      <p:sp>
        <p:nvSpPr>
          <p:cNvPr id="750" name="Google Shape;750;p74"/>
          <p:cNvSpPr txBox="1"/>
          <p:nvPr>
            <p:ph idx="9" type="subTitle"/>
          </p:nvPr>
        </p:nvSpPr>
        <p:spPr>
          <a:xfrm>
            <a:off x="6087600" y="3774713"/>
            <a:ext cx="2336400" cy="484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pic>
        <p:nvPicPr>
          <p:cNvPr id="751" name="Google Shape;751;p74"/>
          <p:cNvPicPr preferRelativeResize="0"/>
          <p:nvPr/>
        </p:nvPicPr>
        <p:blipFill>
          <a:blip r:embed="rId2">
            <a:alphaModFix amt="63000"/>
          </a:blip>
          <a:stretch>
            <a:fillRect/>
          </a:stretch>
        </p:blipFill>
        <p:spPr>
          <a:xfrm rot="3918722">
            <a:off x="7568989" y="-1293835"/>
            <a:ext cx="4231198" cy="2764324"/>
          </a:xfrm>
          <a:prstGeom prst="rect">
            <a:avLst/>
          </a:prstGeom>
          <a:noFill/>
          <a:ln>
            <a:noFill/>
          </a:ln>
        </p:spPr>
      </p:pic>
      <p:pic>
        <p:nvPicPr>
          <p:cNvPr id="752" name="Google Shape;752;p7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3736557">
            <a:off x="8625221" y="-394062"/>
            <a:ext cx="1578641" cy="1687022"/>
          </a:xfrm>
          <a:prstGeom prst="rect">
            <a:avLst/>
          </a:prstGeom>
          <a:noFill/>
          <a:ln>
            <a:noFill/>
          </a:ln>
        </p:spPr>
      </p:pic>
      <p:pic>
        <p:nvPicPr>
          <p:cNvPr id="753" name="Google Shape;753;p74"/>
          <p:cNvPicPr preferRelativeResize="0"/>
          <p:nvPr/>
        </p:nvPicPr>
        <p:blipFill>
          <a:blip r:embed="rId4">
            <a:alphaModFix amt="42000"/>
          </a:blip>
          <a:stretch>
            <a:fillRect/>
          </a:stretch>
        </p:blipFill>
        <p:spPr>
          <a:xfrm flipH="1" rot="8591293">
            <a:off x="6809902" y="4051609"/>
            <a:ext cx="4266901" cy="2787648"/>
          </a:xfrm>
          <a:prstGeom prst="rect">
            <a:avLst/>
          </a:prstGeom>
          <a:noFill/>
          <a:ln>
            <a:noFill/>
          </a:ln>
        </p:spPr>
      </p:pic>
      <p:pic>
        <p:nvPicPr>
          <p:cNvPr id="754" name="Google Shape;754;p74"/>
          <p:cNvPicPr preferRelativeResize="0"/>
          <p:nvPr/>
        </p:nvPicPr>
        <p:blipFill>
          <a:blip r:embed="rId5">
            <a:alphaModFix amt="42000"/>
          </a:blip>
          <a:stretch>
            <a:fillRect/>
          </a:stretch>
        </p:blipFill>
        <p:spPr>
          <a:xfrm flipH="1" rot="-3095686">
            <a:off x="-2379808" y="-1787149"/>
            <a:ext cx="4266898" cy="2787649"/>
          </a:xfrm>
          <a:prstGeom prst="rect">
            <a:avLst/>
          </a:prstGeom>
          <a:noFill/>
          <a:ln>
            <a:noFill/>
          </a:ln>
        </p:spPr>
      </p:pic>
      <p:pic>
        <p:nvPicPr>
          <p:cNvPr id="755" name="Google Shape;755;p7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9178279">
            <a:off x="-1027172" y="4607626"/>
            <a:ext cx="4231198" cy="2764324"/>
          </a:xfrm>
          <a:prstGeom prst="rect">
            <a:avLst/>
          </a:prstGeom>
          <a:noFill/>
          <a:ln>
            <a:noFill/>
          </a:ln>
        </p:spPr>
      </p:pic>
      <p:pic>
        <p:nvPicPr>
          <p:cNvPr id="756" name="Google Shape;756;p7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 rot="3736540">
            <a:off x="-1360455" y="3666423"/>
            <a:ext cx="1956699" cy="2091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hanks">
  <p:cSld name="BLANK_1_1_1_1_1_1_2_1">
    <p:spTree>
      <p:nvGrpSpPr>
        <p:cNvPr id="757" name="Shape 7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8" name="Google Shape;758;p75"/>
          <p:cNvSpPr txBox="1"/>
          <p:nvPr>
            <p:ph type="ctrTitle"/>
          </p:nvPr>
        </p:nvSpPr>
        <p:spPr>
          <a:xfrm>
            <a:off x="2429925" y="594525"/>
            <a:ext cx="4284000" cy="997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10200">
                <a:latin typeface="Ingrid Darling"/>
                <a:ea typeface="Ingrid Darling"/>
                <a:cs typeface="Ingrid Darling"/>
                <a:sym typeface="Ingrid Darling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759" name="Google Shape;759;p75"/>
          <p:cNvSpPr txBox="1"/>
          <p:nvPr>
            <p:ph idx="1" type="subTitle"/>
          </p:nvPr>
        </p:nvSpPr>
        <p:spPr>
          <a:xfrm>
            <a:off x="2425050" y="1828550"/>
            <a:ext cx="4293900" cy="117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pic>
        <p:nvPicPr>
          <p:cNvPr id="760" name="Google Shape;760;p7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10800000">
            <a:off x="6558927" y="2431701"/>
            <a:ext cx="2591648" cy="274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761" name="Google Shape;761;p75"/>
          <p:cNvPicPr preferRelativeResize="0"/>
          <p:nvPr/>
        </p:nvPicPr>
        <p:blipFill>
          <a:blip r:embed="rId3">
            <a:alphaModFix amt="42000"/>
          </a:blip>
          <a:stretch>
            <a:fillRect/>
          </a:stretch>
        </p:blipFill>
        <p:spPr>
          <a:xfrm flipH="1" rot="1771295">
            <a:off x="6549626" y="-1497078"/>
            <a:ext cx="4266903" cy="2787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62" name="Google Shape;762;p7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1448344">
            <a:off x="6283572" y="-1980360"/>
            <a:ext cx="3422157" cy="2235759"/>
          </a:xfrm>
          <a:prstGeom prst="rect">
            <a:avLst/>
          </a:prstGeom>
          <a:noFill/>
          <a:ln>
            <a:noFill/>
          </a:ln>
        </p:spPr>
      </p:pic>
      <p:pic>
        <p:nvPicPr>
          <p:cNvPr id="763" name="Google Shape;763;p7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flipH="1" rot="-7791725">
            <a:off x="-1470079" y="4053914"/>
            <a:ext cx="3422156" cy="2235759"/>
          </a:xfrm>
          <a:prstGeom prst="rect">
            <a:avLst/>
          </a:prstGeom>
          <a:noFill/>
          <a:ln>
            <a:noFill/>
          </a:ln>
        </p:spPr>
      </p:pic>
      <p:pic>
        <p:nvPicPr>
          <p:cNvPr id="764" name="Google Shape;764;p75"/>
          <p:cNvPicPr preferRelativeResize="0"/>
          <p:nvPr/>
        </p:nvPicPr>
        <p:blipFill>
          <a:blip r:embed="rId3">
            <a:alphaModFix amt="42000"/>
          </a:blip>
          <a:stretch>
            <a:fillRect/>
          </a:stretch>
        </p:blipFill>
        <p:spPr>
          <a:xfrm rot="-9948443">
            <a:off x="-1084498" y="4252147"/>
            <a:ext cx="4266902" cy="2787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65" name="Google Shape;765;p7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10800000">
            <a:off x="6573" y="-14799"/>
            <a:ext cx="2682527" cy="2836224"/>
          </a:xfrm>
          <a:prstGeom prst="rect">
            <a:avLst/>
          </a:prstGeom>
          <a:noFill/>
          <a:ln>
            <a:noFill/>
          </a:ln>
        </p:spPr>
      </p:pic>
      <p:sp>
        <p:nvSpPr>
          <p:cNvPr id="766" name="Google Shape;766;p75"/>
          <p:cNvSpPr txBox="1"/>
          <p:nvPr/>
        </p:nvSpPr>
        <p:spPr>
          <a:xfrm>
            <a:off x="1899450" y="3797030"/>
            <a:ext cx="5345100" cy="5169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rPr>
              <a:t>CREDITS:</a:t>
            </a:r>
            <a:r>
              <a:rPr lang="en" sz="1100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rPr>
              <a:t> This presentation template was created by </a:t>
            </a:r>
            <a:r>
              <a:rPr b="1" lang="en" sz="1100">
                <a:solidFill>
                  <a:schemeClr val="dk1"/>
                </a:solidFill>
                <a:uFill>
                  <a:noFill/>
                </a:uFill>
                <a:latin typeface="Quicksand"/>
                <a:ea typeface="Quicksand"/>
                <a:cs typeface="Quicksand"/>
                <a:sym typeface="Quicksand"/>
                <a:hlinkClick r:id="rId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Slidesgo</a:t>
            </a:r>
            <a:r>
              <a:rPr b="1" lang="en" sz="1100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rPr>
              <a:t>,</a:t>
            </a:r>
            <a:r>
              <a:rPr lang="en" sz="1100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rPr>
              <a:t> including icons by </a:t>
            </a:r>
            <a:r>
              <a:rPr b="1" lang="en" sz="1100">
                <a:solidFill>
                  <a:schemeClr val="dk1"/>
                </a:solidFill>
                <a:uFill>
                  <a:noFill/>
                </a:uFill>
                <a:latin typeface="Quicksand"/>
                <a:ea typeface="Quicksand"/>
                <a:cs typeface="Quicksand"/>
                <a:sym typeface="Quicksand"/>
                <a:hlinkClick r:id="rId7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Flaticon</a:t>
            </a:r>
            <a:r>
              <a:rPr b="1" lang="en" sz="1100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rPr>
              <a:t> </a:t>
            </a:r>
            <a:r>
              <a:rPr lang="en" sz="1100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rPr>
              <a:t>and infographics &amp; images by </a:t>
            </a:r>
            <a:r>
              <a:rPr b="1" lang="en" sz="1100">
                <a:solidFill>
                  <a:schemeClr val="dk1"/>
                </a:solidFill>
                <a:uFill>
                  <a:noFill/>
                </a:uFill>
                <a:latin typeface="Quicksand"/>
                <a:ea typeface="Quicksand"/>
                <a:cs typeface="Quicksand"/>
                <a:sym typeface="Quicksand"/>
                <a:hlinkClick r:id="rId8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Freepik</a:t>
            </a:r>
            <a:endParaRPr b="1" sz="1100">
              <a:solidFill>
                <a:schemeClr val="dk1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ckground ">
  <p:cSld name="BLANK_1_1_1_1_1_1_1_1">
    <p:spTree>
      <p:nvGrpSpPr>
        <p:cNvPr id="767" name="Shape 7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" name="Google Shape;768;p76"/>
          <p:cNvPicPr preferRelativeResize="0"/>
          <p:nvPr/>
        </p:nvPicPr>
        <p:blipFill>
          <a:blip r:embed="rId2">
            <a:alphaModFix amt="42000"/>
          </a:blip>
          <a:stretch>
            <a:fillRect/>
          </a:stretch>
        </p:blipFill>
        <p:spPr>
          <a:xfrm rot="9475653">
            <a:off x="5615241" y="4220734"/>
            <a:ext cx="4266899" cy="2787646"/>
          </a:xfrm>
          <a:prstGeom prst="rect">
            <a:avLst/>
          </a:prstGeom>
          <a:noFill/>
          <a:ln>
            <a:noFill/>
          </a:ln>
        </p:spPr>
      </p:pic>
      <p:pic>
        <p:nvPicPr>
          <p:cNvPr id="769" name="Google Shape;769;p76"/>
          <p:cNvPicPr preferRelativeResize="0"/>
          <p:nvPr/>
        </p:nvPicPr>
        <p:blipFill>
          <a:blip r:embed="rId3">
            <a:alphaModFix amt="42000"/>
          </a:blip>
          <a:stretch>
            <a:fillRect/>
          </a:stretch>
        </p:blipFill>
        <p:spPr>
          <a:xfrm rot="10340236">
            <a:off x="2240503" y="4433654"/>
            <a:ext cx="4266900" cy="2787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70" name="Google Shape;770;p7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10800000">
            <a:off x="-886958" y="4161620"/>
            <a:ext cx="4231199" cy="2764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71" name="Google Shape;771;p7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flipH="1" rot="-3369864">
            <a:off x="8508574" y="4489498"/>
            <a:ext cx="951395" cy="1528698"/>
          </a:xfrm>
          <a:prstGeom prst="rect">
            <a:avLst/>
          </a:prstGeom>
          <a:noFill/>
          <a:ln>
            <a:noFill/>
          </a:ln>
        </p:spPr>
      </p:pic>
      <p:pic>
        <p:nvPicPr>
          <p:cNvPr id="772" name="Google Shape;772;p76"/>
          <p:cNvPicPr preferRelativeResize="0"/>
          <p:nvPr/>
        </p:nvPicPr>
        <p:blipFill>
          <a:blip r:embed="rId2">
            <a:alphaModFix amt="42000"/>
          </a:blip>
          <a:stretch>
            <a:fillRect/>
          </a:stretch>
        </p:blipFill>
        <p:spPr>
          <a:xfrm flipH="1">
            <a:off x="3034665" y="-2013164"/>
            <a:ext cx="4266900" cy="2787649"/>
          </a:xfrm>
          <a:prstGeom prst="rect">
            <a:avLst/>
          </a:prstGeom>
          <a:noFill/>
          <a:ln>
            <a:noFill/>
          </a:ln>
        </p:spPr>
      </p:pic>
      <p:pic>
        <p:nvPicPr>
          <p:cNvPr id="773" name="Google Shape;773;p7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1621721">
            <a:off x="6432530" y="-1507268"/>
            <a:ext cx="4231198" cy="2764324"/>
          </a:xfrm>
          <a:prstGeom prst="rect">
            <a:avLst/>
          </a:prstGeom>
          <a:noFill/>
          <a:ln>
            <a:noFill/>
          </a:ln>
        </p:spPr>
      </p:pic>
      <p:pic>
        <p:nvPicPr>
          <p:cNvPr id="774" name="Google Shape;774;p76"/>
          <p:cNvPicPr preferRelativeResize="0"/>
          <p:nvPr/>
        </p:nvPicPr>
        <p:blipFill>
          <a:blip r:embed="rId3">
            <a:alphaModFix amt="42000"/>
          </a:blip>
          <a:stretch>
            <a:fillRect/>
          </a:stretch>
        </p:blipFill>
        <p:spPr>
          <a:xfrm rot="-878928">
            <a:off x="-1205784" y="-1518937"/>
            <a:ext cx="4266899" cy="2787648"/>
          </a:xfrm>
          <a:prstGeom prst="rect">
            <a:avLst/>
          </a:prstGeom>
          <a:noFill/>
          <a:ln>
            <a:noFill/>
          </a:ln>
        </p:spPr>
      </p:pic>
      <p:pic>
        <p:nvPicPr>
          <p:cNvPr id="775" name="Google Shape;775;p7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9030618">
            <a:off x="-284274" y="-736662"/>
            <a:ext cx="953652" cy="1532316"/>
          </a:xfrm>
          <a:prstGeom prst="rect">
            <a:avLst/>
          </a:prstGeom>
          <a:noFill/>
          <a:ln>
            <a:noFill/>
          </a:ln>
        </p:spPr>
      </p:pic>
      <p:pic>
        <p:nvPicPr>
          <p:cNvPr id="776" name="Google Shape;776;p7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flipH="1">
            <a:off x="-713900" y="4161637"/>
            <a:ext cx="1544577" cy="1650623"/>
          </a:xfrm>
          <a:prstGeom prst="rect">
            <a:avLst/>
          </a:prstGeom>
          <a:noFill/>
          <a:ln>
            <a:noFill/>
          </a:ln>
        </p:spPr>
      </p:pic>
      <p:pic>
        <p:nvPicPr>
          <p:cNvPr id="777" name="Google Shape;777;p7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flipH="1" rot="10800000">
            <a:off x="8084488" y="-950413"/>
            <a:ext cx="1544577" cy="165062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ckground  1">
  <p:cSld name="BLANK_1_1_1_1_1_1_1_1_1">
    <p:spTree>
      <p:nvGrpSpPr>
        <p:cNvPr id="778" name="Shape 7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9" name="Google Shape;779;p7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flipH="1" rot="10800000">
            <a:off x="0" y="1762326"/>
            <a:ext cx="3238751" cy="3424348"/>
          </a:xfrm>
          <a:prstGeom prst="rect">
            <a:avLst/>
          </a:prstGeom>
          <a:noFill/>
          <a:ln>
            <a:noFill/>
          </a:ln>
        </p:spPr>
      </p:pic>
      <p:pic>
        <p:nvPicPr>
          <p:cNvPr id="780" name="Google Shape;780;p77"/>
          <p:cNvPicPr preferRelativeResize="0"/>
          <p:nvPr/>
        </p:nvPicPr>
        <p:blipFill>
          <a:blip r:embed="rId3">
            <a:alphaModFix amt="42000"/>
          </a:blip>
          <a:stretch>
            <a:fillRect/>
          </a:stretch>
        </p:blipFill>
        <p:spPr>
          <a:xfrm rot="-1771295">
            <a:off x="-1665953" y="-1482274"/>
            <a:ext cx="4266903" cy="2787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81" name="Google Shape;781;p7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flipH="1" rot="1448344">
            <a:off x="-555152" y="-1965556"/>
            <a:ext cx="3422157" cy="2235759"/>
          </a:xfrm>
          <a:prstGeom prst="rect">
            <a:avLst/>
          </a:prstGeom>
          <a:noFill/>
          <a:ln>
            <a:noFill/>
          </a:ln>
        </p:spPr>
      </p:pic>
      <p:pic>
        <p:nvPicPr>
          <p:cNvPr id="782" name="Google Shape;782;p7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7791725">
            <a:off x="7198500" y="4068718"/>
            <a:ext cx="3422156" cy="2235759"/>
          </a:xfrm>
          <a:prstGeom prst="rect">
            <a:avLst/>
          </a:prstGeom>
          <a:noFill/>
          <a:ln>
            <a:noFill/>
          </a:ln>
        </p:spPr>
      </p:pic>
      <p:pic>
        <p:nvPicPr>
          <p:cNvPr id="783" name="Google Shape;783;p77"/>
          <p:cNvPicPr preferRelativeResize="0"/>
          <p:nvPr/>
        </p:nvPicPr>
        <p:blipFill>
          <a:blip r:embed="rId3">
            <a:alphaModFix amt="42000"/>
          </a:blip>
          <a:stretch>
            <a:fillRect/>
          </a:stretch>
        </p:blipFill>
        <p:spPr>
          <a:xfrm flipH="1" rot="9948443">
            <a:off x="5703848" y="4024626"/>
            <a:ext cx="4266902" cy="2787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84" name="Google Shape;784;p7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flipH="1" rot="10800000">
            <a:off x="5751650" y="0"/>
            <a:ext cx="3392350" cy="35867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ckground  2">
  <p:cSld name="BLANK_1_1_1_1_1_1_1_1_2">
    <p:spTree>
      <p:nvGrpSpPr>
        <p:cNvPr id="785" name="Shape 7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6" name="Google Shape;786;p7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flipH="1" rot="-4011325">
            <a:off x="-1912297" y="-1007742"/>
            <a:ext cx="3960773" cy="2587652"/>
          </a:xfrm>
          <a:prstGeom prst="rect">
            <a:avLst/>
          </a:prstGeom>
          <a:noFill/>
          <a:ln>
            <a:noFill/>
          </a:ln>
        </p:spPr>
      </p:pic>
      <p:pic>
        <p:nvPicPr>
          <p:cNvPr id="787" name="Google Shape;787;p7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8803508">
            <a:off x="-569849" y="-508454"/>
            <a:ext cx="1486975" cy="1589081"/>
          </a:xfrm>
          <a:prstGeom prst="rect">
            <a:avLst/>
          </a:prstGeom>
          <a:noFill/>
          <a:ln>
            <a:noFill/>
          </a:ln>
        </p:spPr>
      </p:pic>
      <p:pic>
        <p:nvPicPr>
          <p:cNvPr id="788" name="Google Shape;788;p78"/>
          <p:cNvPicPr preferRelativeResize="0"/>
          <p:nvPr/>
        </p:nvPicPr>
        <p:blipFill>
          <a:blip r:embed="rId4">
            <a:alphaModFix amt="42000"/>
          </a:blip>
          <a:stretch>
            <a:fillRect/>
          </a:stretch>
        </p:blipFill>
        <p:spPr>
          <a:xfrm flipH="1" rot="10098492">
            <a:off x="7210072" y="3504249"/>
            <a:ext cx="4266901" cy="2787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89" name="Google Shape;789;p78"/>
          <p:cNvPicPr preferRelativeResize="0"/>
          <p:nvPr/>
        </p:nvPicPr>
        <p:blipFill>
          <a:blip r:embed="rId5">
            <a:alphaModFix amt="42000"/>
          </a:blip>
          <a:stretch>
            <a:fillRect/>
          </a:stretch>
        </p:blipFill>
        <p:spPr>
          <a:xfrm rot="-10456230">
            <a:off x="4597746" y="4099209"/>
            <a:ext cx="4266902" cy="278764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20" Type="http://schemas.openxmlformats.org/officeDocument/2006/relationships/slideLayout" Target="../slideLayouts/slideLayout31.xml"/><Relationship Id="rId22" Type="http://schemas.openxmlformats.org/officeDocument/2006/relationships/slideLayout" Target="../slideLayouts/slideLayout33.xml"/><Relationship Id="rId21" Type="http://schemas.openxmlformats.org/officeDocument/2006/relationships/slideLayout" Target="../slideLayouts/slideLayout32.xml"/><Relationship Id="rId24" Type="http://schemas.openxmlformats.org/officeDocument/2006/relationships/slideLayout" Target="../slideLayouts/slideLayout35.xml"/><Relationship Id="rId23" Type="http://schemas.openxmlformats.org/officeDocument/2006/relationships/slideLayout" Target="../slideLayouts/slideLayout34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26" Type="http://schemas.openxmlformats.org/officeDocument/2006/relationships/slideLayout" Target="../slideLayouts/slideLayout37.xml"/><Relationship Id="rId25" Type="http://schemas.openxmlformats.org/officeDocument/2006/relationships/slideLayout" Target="../slideLayouts/slideLayout36.xml"/><Relationship Id="rId28" Type="http://schemas.openxmlformats.org/officeDocument/2006/relationships/slideLayout" Target="../slideLayouts/slideLayout39.xml"/><Relationship Id="rId27" Type="http://schemas.openxmlformats.org/officeDocument/2006/relationships/slideLayout" Target="../slideLayouts/slideLayout38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29" Type="http://schemas.openxmlformats.org/officeDocument/2006/relationships/slideLayout" Target="../slideLayouts/slideLayout40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42.xml"/><Relationship Id="rId30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22.xml"/><Relationship Id="rId33" Type="http://schemas.openxmlformats.org/officeDocument/2006/relationships/theme" Target="../theme/theme3.xml"/><Relationship Id="rId10" Type="http://schemas.openxmlformats.org/officeDocument/2006/relationships/slideLayout" Target="../slideLayouts/slideLayout21.xml"/><Relationship Id="rId32" Type="http://schemas.openxmlformats.org/officeDocument/2006/relationships/slideLayout" Target="../slideLayouts/slideLayout43.xml"/><Relationship Id="rId13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3.xml"/><Relationship Id="rId15" Type="http://schemas.openxmlformats.org/officeDocument/2006/relationships/slideLayout" Target="../slideLayouts/slideLayout26.xml"/><Relationship Id="rId14" Type="http://schemas.openxmlformats.org/officeDocument/2006/relationships/slideLayout" Target="../slideLayouts/slideLayout25.xml"/><Relationship Id="rId17" Type="http://schemas.openxmlformats.org/officeDocument/2006/relationships/slideLayout" Target="../slideLayouts/slideLayout28.xml"/><Relationship Id="rId16" Type="http://schemas.openxmlformats.org/officeDocument/2006/relationships/slideLayout" Target="../slideLayouts/slideLayout27.xml"/><Relationship Id="rId19" Type="http://schemas.openxmlformats.org/officeDocument/2006/relationships/slideLayout" Target="../slideLayouts/slideLayout30.xml"/><Relationship Id="rId18" Type="http://schemas.openxmlformats.org/officeDocument/2006/relationships/slideLayout" Target="../slideLayouts/slideLayout29.xml"/></Relationships>
</file>

<file path=ppt/slideMasters/_rels/slideMaster3.xml.rels><?xml version="1.0" encoding="UTF-8" standalone="yes"?><Relationships xmlns="http://schemas.openxmlformats.org/package/2006/relationships"><Relationship Id="rId20" Type="http://schemas.openxmlformats.org/officeDocument/2006/relationships/slideLayout" Target="../slideLayouts/slideLayout63.xml"/><Relationship Id="rId22" Type="http://schemas.openxmlformats.org/officeDocument/2006/relationships/slideLayout" Target="../slideLayouts/slideLayout65.xml"/><Relationship Id="rId21" Type="http://schemas.openxmlformats.org/officeDocument/2006/relationships/slideLayout" Target="../slideLayouts/slideLayout64.xml"/><Relationship Id="rId24" Type="http://schemas.openxmlformats.org/officeDocument/2006/relationships/slideLayout" Target="../slideLayouts/slideLayout67.xml"/><Relationship Id="rId23" Type="http://schemas.openxmlformats.org/officeDocument/2006/relationships/slideLayout" Target="../slideLayouts/slideLayout66.xml"/><Relationship Id="rId1" Type="http://schemas.openxmlformats.org/officeDocument/2006/relationships/slideLayout" Target="../slideLayouts/slideLayout44.xml"/><Relationship Id="rId2" Type="http://schemas.openxmlformats.org/officeDocument/2006/relationships/slideLayout" Target="../slideLayouts/slideLayout45.xml"/><Relationship Id="rId3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Relationship Id="rId26" Type="http://schemas.openxmlformats.org/officeDocument/2006/relationships/slideLayout" Target="../slideLayouts/slideLayout69.xml"/><Relationship Id="rId25" Type="http://schemas.openxmlformats.org/officeDocument/2006/relationships/slideLayout" Target="../slideLayouts/slideLayout68.xml"/><Relationship Id="rId28" Type="http://schemas.openxmlformats.org/officeDocument/2006/relationships/slideLayout" Target="../slideLayouts/slideLayout71.xml"/><Relationship Id="rId27" Type="http://schemas.openxmlformats.org/officeDocument/2006/relationships/slideLayout" Target="../slideLayouts/slideLayout70.xml"/><Relationship Id="rId5" Type="http://schemas.openxmlformats.org/officeDocument/2006/relationships/slideLayout" Target="../slideLayouts/slideLayout48.xml"/><Relationship Id="rId6" Type="http://schemas.openxmlformats.org/officeDocument/2006/relationships/slideLayout" Target="../slideLayouts/slideLayout49.xml"/><Relationship Id="rId29" Type="http://schemas.openxmlformats.org/officeDocument/2006/relationships/slideLayout" Target="../slideLayouts/slideLayout72.xml"/><Relationship Id="rId7" Type="http://schemas.openxmlformats.org/officeDocument/2006/relationships/slideLayout" Target="../slideLayouts/slideLayout50.xml"/><Relationship Id="rId8" Type="http://schemas.openxmlformats.org/officeDocument/2006/relationships/slideLayout" Target="../slideLayouts/slideLayout51.xml"/><Relationship Id="rId31" Type="http://schemas.openxmlformats.org/officeDocument/2006/relationships/slideLayout" Target="../slideLayouts/slideLayout74.xml"/><Relationship Id="rId30" Type="http://schemas.openxmlformats.org/officeDocument/2006/relationships/slideLayout" Target="../slideLayouts/slideLayout73.xml"/><Relationship Id="rId11" Type="http://schemas.openxmlformats.org/officeDocument/2006/relationships/slideLayout" Target="../slideLayouts/slideLayout54.xml"/><Relationship Id="rId33" Type="http://schemas.openxmlformats.org/officeDocument/2006/relationships/theme" Target="../theme/theme4.xml"/><Relationship Id="rId10" Type="http://schemas.openxmlformats.org/officeDocument/2006/relationships/slideLayout" Target="../slideLayouts/slideLayout53.xml"/><Relationship Id="rId32" Type="http://schemas.openxmlformats.org/officeDocument/2006/relationships/slideLayout" Target="../slideLayouts/slideLayout75.xml"/><Relationship Id="rId13" Type="http://schemas.openxmlformats.org/officeDocument/2006/relationships/slideLayout" Target="../slideLayouts/slideLayout56.xml"/><Relationship Id="rId12" Type="http://schemas.openxmlformats.org/officeDocument/2006/relationships/slideLayout" Target="../slideLayouts/slideLayout55.xml"/><Relationship Id="rId15" Type="http://schemas.openxmlformats.org/officeDocument/2006/relationships/slideLayout" Target="../slideLayouts/slideLayout58.xml"/><Relationship Id="rId14" Type="http://schemas.openxmlformats.org/officeDocument/2006/relationships/slideLayout" Target="../slideLayouts/slideLayout57.xml"/><Relationship Id="rId17" Type="http://schemas.openxmlformats.org/officeDocument/2006/relationships/slideLayout" Target="../slideLayouts/slideLayout60.xml"/><Relationship Id="rId16" Type="http://schemas.openxmlformats.org/officeDocument/2006/relationships/slideLayout" Target="../slideLayouts/slideLayout59.xml"/><Relationship Id="rId19" Type="http://schemas.openxmlformats.org/officeDocument/2006/relationships/slideLayout" Target="../slideLayouts/slideLayout62.xml"/><Relationship Id="rId18" Type="http://schemas.openxmlformats.org/officeDocument/2006/relationships/slideLayout" Target="../slideLayouts/slideLayout61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dk2"/>
        </a:solidFill>
      </p:bgPr>
    </p:bg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Fahkwang"/>
              <a:buNone/>
              <a:defRPr sz="2800">
                <a:solidFill>
                  <a:schemeClr val="lt2"/>
                </a:solidFill>
                <a:latin typeface="Fahkwang"/>
                <a:ea typeface="Fahkwang"/>
                <a:cs typeface="Fahkwang"/>
                <a:sym typeface="Fahkwang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Fahkwang"/>
              <a:buNone/>
              <a:defRPr i="1" sz="2800">
                <a:solidFill>
                  <a:schemeClr val="lt2"/>
                </a:solidFill>
                <a:latin typeface="Fahkwang"/>
                <a:ea typeface="Fahkwang"/>
                <a:cs typeface="Fahkwang"/>
                <a:sym typeface="Fahkwang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Fahkwang"/>
              <a:buNone/>
              <a:defRPr i="1" sz="2800">
                <a:solidFill>
                  <a:schemeClr val="lt2"/>
                </a:solidFill>
                <a:latin typeface="Fahkwang"/>
                <a:ea typeface="Fahkwang"/>
                <a:cs typeface="Fahkwang"/>
                <a:sym typeface="Fahkwang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Fahkwang"/>
              <a:buNone/>
              <a:defRPr i="1" sz="2800">
                <a:solidFill>
                  <a:schemeClr val="lt2"/>
                </a:solidFill>
                <a:latin typeface="Fahkwang"/>
                <a:ea typeface="Fahkwang"/>
                <a:cs typeface="Fahkwang"/>
                <a:sym typeface="Fahkwang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Fahkwang"/>
              <a:buNone/>
              <a:defRPr i="1" sz="2800">
                <a:solidFill>
                  <a:schemeClr val="lt2"/>
                </a:solidFill>
                <a:latin typeface="Fahkwang"/>
                <a:ea typeface="Fahkwang"/>
                <a:cs typeface="Fahkwang"/>
                <a:sym typeface="Fahkwang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Fahkwang"/>
              <a:buNone/>
              <a:defRPr i="1" sz="2800">
                <a:solidFill>
                  <a:schemeClr val="lt2"/>
                </a:solidFill>
                <a:latin typeface="Fahkwang"/>
                <a:ea typeface="Fahkwang"/>
                <a:cs typeface="Fahkwang"/>
                <a:sym typeface="Fahkwang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Fahkwang"/>
              <a:buNone/>
              <a:defRPr i="1" sz="2800">
                <a:solidFill>
                  <a:schemeClr val="lt2"/>
                </a:solidFill>
                <a:latin typeface="Fahkwang"/>
                <a:ea typeface="Fahkwang"/>
                <a:cs typeface="Fahkwang"/>
                <a:sym typeface="Fahkwang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Fahkwang"/>
              <a:buNone/>
              <a:defRPr i="1" sz="2800">
                <a:solidFill>
                  <a:schemeClr val="lt2"/>
                </a:solidFill>
                <a:latin typeface="Fahkwang"/>
                <a:ea typeface="Fahkwang"/>
                <a:cs typeface="Fahkwang"/>
                <a:sym typeface="Fahkwang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Fahkwang"/>
              <a:buNone/>
              <a:defRPr i="1" sz="2800">
                <a:solidFill>
                  <a:schemeClr val="lt2"/>
                </a:solidFill>
                <a:latin typeface="Fahkwang"/>
                <a:ea typeface="Fahkwang"/>
                <a:cs typeface="Fahkwang"/>
                <a:sym typeface="Fahkwang"/>
              </a:defRPr>
            </a:lvl9pPr>
          </a:lstStyle>
          <a:p/>
        </p:txBody>
      </p:sp>
      <p:sp>
        <p:nvSpPr>
          <p:cNvPr id="52" name="Google Shape;52;p13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indent="-317500" lvl="1" marL="9144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indent="-317500" lvl="2" marL="13716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indent="-317500" lvl="3" marL="1828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indent="-317500" lvl="4" marL="22860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indent="-317500" lvl="5" marL="27432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indent="-317500" lvl="6" marL="32004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indent="-317500" lvl="7" marL="36576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indent="-317500" lvl="8" marL="41148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  <p:sldLayoutId id="2147483670" r:id="rId12"/>
    <p:sldLayoutId id="2147483671" r:id="rId13"/>
    <p:sldLayoutId id="2147483672" r:id="rId14"/>
    <p:sldLayoutId id="2147483673" r:id="rId15"/>
    <p:sldLayoutId id="2147483674" r:id="rId16"/>
    <p:sldLayoutId id="2147483675" r:id="rId17"/>
    <p:sldLayoutId id="2147483676" r:id="rId18"/>
    <p:sldLayoutId id="2147483677" r:id="rId19"/>
    <p:sldLayoutId id="2147483678" r:id="rId20"/>
    <p:sldLayoutId id="2147483679" r:id="rId21"/>
    <p:sldLayoutId id="2147483680" r:id="rId22"/>
    <p:sldLayoutId id="2147483681" r:id="rId23"/>
    <p:sldLayoutId id="2147483682" r:id="rId24"/>
    <p:sldLayoutId id="2147483683" r:id="rId25"/>
    <p:sldLayoutId id="2147483684" r:id="rId26"/>
    <p:sldLayoutId id="2147483685" r:id="rId27"/>
    <p:sldLayoutId id="2147483686" r:id="rId28"/>
    <p:sldLayoutId id="2147483687" r:id="rId29"/>
    <p:sldLayoutId id="2147483688" r:id="rId30"/>
    <p:sldLayoutId id="2147483689" r:id="rId31"/>
    <p:sldLayoutId id="2147483690" r:id="rId3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dk2"/>
        </a:solidFill>
      </p:bgPr>
    </p:bg>
    <p:spTree>
      <p:nvGrpSpPr>
        <p:cNvPr id="420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Google Shape;421;p4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Fahkwang"/>
              <a:buNone/>
              <a:defRPr sz="2800">
                <a:solidFill>
                  <a:schemeClr val="lt2"/>
                </a:solidFill>
                <a:latin typeface="Fahkwang"/>
                <a:ea typeface="Fahkwang"/>
                <a:cs typeface="Fahkwang"/>
                <a:sym typeface="Fahkwang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Fahkwang"/>
              <a:buNone/>
              <a:defRPr i="1" sz="2800">
                <a:solidFill>
                  <a:schemeClr val="lt2"/>
                </a:solidFill>
                <a:latin typeface="Fahkwang"/>
                <a:ea typeface="Fahkwang"/>
                <a:cs typeface="Fahkwang"/>
                <a:sym typeface="Fahkwang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Fahkwang"/>
              <a:buNone/>
              <a:defRPr i="1" sz="2800">
                <a:solidFill>
                  <a:schemeClr val="lt2"/>
                </a:solidFill>
                <a:latin typeface="Fahkwang"/>
                <a:ea typeface="Fahkwang"/>
                <a:cs typeface="Fahkwang"/>
                <a:sym typeface="Fahkwang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Fahkwang"/>
              <a:buNone/>
              <a:defRPr i="1" sz="2800">
                <a:solidFill>
                  <a:schemeClr val="lt2"/>
                </a:solidFill>
                <a:latin typeface="Fahkwang"/>
                <a:ea typeface="Fahkwang"/>
                <a:cs typeface="Fahkwang"/>
                <a:sym typeface="Fahkwang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Fahkwang"/>
              <a:buNone/>
              <a:defRPr i="1" sz="2800">
                <a:solidFill>
                  <a:schemeClr val="lt2"/>
                </a:solidFill>
                <a:latin typeface="Fahkwang"/>
                <a:ea typeface="Fahkwang"/>
                <a:cs typeface="Fahkwang"/>
                <a:sym typeface="Fahkwang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Fahkwang"/>
              <a:buNone/>
              <a:defRPr i="1" sz="2800">
                <a:solidFill>
                  <a:schemeClr val="lt2"/>
                </a:solidFill>
                <a:latin typeface="Fahkwang"/>
                <a:ea typeface="Fahkwang"/>
                <a:cs typeface="Fahkwang"/>
                <a:sym typeface="Fahkwang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Fahkwang"/>
              <a:buNone/>
              <a:defRPr i="1" sz="2800">
                <a:solidFill>
                  <a:schemeClr val="lt2"/>
                </a:solidFill>
                <a:latin typeface="Fahkwang"/>
                <a:ea typeface="Fahkwang"/>
                <a:cs typeface="Fahkwang"/>
                <a:sym typeface="Fahkwang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Fahkwang"/>
              <a:buNone/>
              <a:defRPr i="1" sz="2800">
                <a:solidFill>
                  <a:schemeClr val="lt2"/>
                </a:solidFill>
                <a:latin typeface="Fahkwang"/>
                <a:ea typeface="Fahkwang"/>
                <a:cs typeface="Fahkwang"/>
                <a:sym typeface="Fahkwang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Font typeface="Fahkwang"/>
              <a:buNone/>
              <a:defRPr i="1" sz="2800">
                <a:solidFill>
                  <a:schemeClr val="lt2"/>
                </a:solidFill>
                <a:latin typeface="Fahkwang"/>
                <a:ea typeface="Fahkwang"/>
                <a:cs typeface="Fahkwang"/>
                <a:sym typeface="Fahkwang"/>
              </a:defRPr>
            </a:lvl9pPr>
          </a:lstStyle>
          <a:p/>
        </p:txBody>
      </p:sp>
      <p:sp>
        <p:nvSpPr>
          <p:cNvPr id="422" name="Google Shape;422;p46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indent="-317500" lvl="1" marL="9144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indent="-317500" lvl="2" marL="13716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indent="-317500" lvl="3" marL="1828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indent="-317500" lvl="4" marL="22860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indent="-317500" lvl="5" marL="27432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indent="-317500" lvl="6" marL="32004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indent="-317500" lvl="7" marL="36576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indent="-317500" lvl="8" marL="41148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  <p:sldLayoutId id="2147483702" r:id="rId12"/>
    <p:sldLayoutId id="2147483703" r:id="rId13"/>
    <p:sldLayoutId id="2147483704" r:id="rId14"/>
    <p:sldLayoutId id="2147483705" r:id="rId15"/>
    <p:sldLayoutId id="2147483706" r:id="rId16"/>
    <p:sldLayoutId id="2147483707" r:id="rId17"/>
    <p:sldLayoutId id="2147483708" r:id="rId18"/>
    <p:sldLayoutId id="2147483709" r:id="rId19"/>
    <p:sldLayoutId id="2147483710" r:id="rId20"/>
    <p:sldLayoutId id="2147483711" r:id="rId21"/>
    <p:sldLayoutId id="2147483712" r:id="rId22"/>
    <p:sldLayoutId id="2147483713" r:id="rId23"/>
    <p:sldLayoutId id="2147483714" r:id="rId24"/>
    <p:sldLayoutId id="2147483715" r:id="rId25"/>
    <p:sldLayoutId id="2147483716" r:id="rId26"/>
    <p:sldLayoutId id="2147483717" r:id="rId27"/>
    <p:sldLayoutId id="2147483718" r:id="rId28"/>
    <p:sldLayoutId id="2147483719" r:id="rId29"/>
    <p:sldLayoutId id="2147483720" r:id="rId30"/>
    <p:sldLayoutId id="2147483721" r:id="rId31"/>
    <p:sldLayoutId id="2147483722" r:id="rId3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9.png"/><Relationship Id="rId4" Type="http://schemas.openxmlformats.org/officeDocument/2006/relationships/image" Target="../media/image2.png"/><Relationship Id="rId5" Type="http://schemas.openxmlformats.org/officeDocument/2006/relationships/image" Target="../media/image10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8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3.png"/><Relationship Id="rId4" Type="http://schemas.openxmlformats.org/officeDocument/2006/relationships/image" Target="../media/image11.png"/><Relationship Id="rId5" Type="http://schemas.openxmlformats.org/officeDocument/2006/relationships/image" Target="../media/image12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5.xml"/><Relationship Id="rId2" Type="http://schemas.openxmlformats.org/officeDocument/2006/relationships/notesSlide" Target="../notesSlides/notesSlide3.xml"/><Relationship Id="rId3" Type="http://schemas.openxmlformats.org/officeDocument/2006/relationships/hyperlink" Target="https://sustainability.louisiana.edu/sites/sustainability/files/Compressed_Sustainability%20Strategic%20Plan%202018-21%20Final.pdf" TargetMode="External"/><Relationship Id="rId4" Type="http://schemas.openxmlformats.org/officeDocument/2006/relationships/hyperlink" Target="https://sustainability.uw.edu/files/sap-images/sustainabilityactionplan-2024update.pdf" TargetMode="External"/><Relationship Id="rId5" Type="http://schemas.openxmlformats.org/officeDocument/2006/relationships/hyperlink" Target="https://sustainability.uw.edu/files/plan/sustainability-action-plan-at-a-glance-v070120.pdf" TargetMode="External"/><Relationship Id="rId6" Type="http://schemas.openxmlformats.org/officeDocument/2006/relationships/hyperlink" Target="https://sustainability.uw.edu/files/plan/sustainability-action-plan-at-a-glance-v070120.pdf" TargetMode="External"/><Relationship Id="rId7" Type="http://schemas.openxmlformats.org/officeDocument/2006/relationships/hyperlink" Target="https://www.american.edu/about/sustainability/sustainability-plan/engagement.cfm" TargetMode="External"/><Relationship Id="rId8" Type="http://schemas.openxmlformats.org/officeDocument/2006/relationships/hyperlink" Target="https://www.lsu.edu/sustainability/files/campus_sustainability_strategic_plan_2025.pdf" TargetMode="Externa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8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5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6.png"/><Relationship Id="rId4" Type="http://schemas.openxmlformats.org/officeDocument/2006/relationships/hyperlink" Target="https://docs.google.com/document/u/0/d/1FT5QZm3z0gJJrKiacauBOScO6t283ly85wdYWmOsjyU/edit" TargetMode="Externa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1.xml"/><Relationship Id="rId2" Type="http://schemas.openxmlformats.org/officeDocument/2006/relationships/notesSlide" Target="../notesSlides/notesSlide6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93" name="Shape 7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4" name="Google Shape;794;p79"/>
          <p:cNvSpPr txBox="1"/>
          <p:nvPr>
            <p:ph type="ctrTitle"/>
          </p:nvPr>
        </p:nvSpPr>
        <p:spPr>
          <a:xfrm>
            <a:off x="1029150" y="755925"/>
            <a:ext cx="7085700" cy="2222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300">
                <a:solidFill>
                  <a:schemeClr val="accent3"/>
                </a:solidFill>
              </a:rPr>
              <a:t>Sustainability Advisory Committee </a:t>
            </a:r>
            <a:endParaRPr sz="4300">
              <a:solidFill>
                <a:schemeClr val="accent3"/>
              </a:solidFill>
            </a:endParaRPr>
          </a:p>
        </p:txBody>
      </p:sp>
      <p:sp>
        <p:nvSpPr>
          <p:cNvPr id="795" name="Google Shape;795;p79"/>
          <p:cNvSpPr txBox="1"/>
          <p:nvPr>
            <p:ph idx="1" type="subTitle"/>
          </p:nvPr>
        </p:nvSpPr>
        <p:spPr>
          <a:xfrm>
            <a:off x="1957350" y="3164625"/>
            <a:ext cx="5229300" cy="409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300">
                <a:solidFill>
                  <a:schemeClr val="lt2"/>
                </a:solidFill>
              </a:rPr>
              <a:t>Sustainability Strategic Plan</a:t>
            </a:r>
            <a:endParaRPr b="1" sz="2300">
              <a:solidFill>
                <a:schemeClr val="lt2"/>
              </a:solidFill>
            </a:endParaRPr>
          </a:p>
        </p:txBody>
      </p:sp>
      <p:pic>
        <p:nvPicPr>
          <p:cNvPr id="796" name="Google Shape;796;p7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44342" y="3779550"/>
            <a:ext cx="2655307" cy="2638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97" name="Google Shape;797;p7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515125" y="4416475"/>
            <a:ext cx="2427476" cy="2594152"/>
          </a:xfrm>
          <a:prstGeom prst="rect">
            <a:avLst/>
          </a:prstGeom>
          <a:noFill/>
          <a:ln>
            <a:noFill/>
          </a:ln>
        </p:spPr>
      </p:pic>
      <p:pic>
        <p:nvPicPr>
          <p:cNvPr id="798" name="Google Shape;798;p7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4840453">
            <a:off x="4250711" y="4798521"/>
            <a:ext cx="2119579" cy="200735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799" name="Google Shape;799;p79"/>
          <p:cNvCxnSpPr/>
          <p:nvPr/>
        </p:nvCxnSpPr>
        <p:spPr>
          <a:xfrm>
            <a:off x="2134650" y="3015438"/>
            <a:ext cx="48747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03" name="Shape 8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4" name="Google Shape;804;p8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7825" y="281525"/>
            <a:ext cx="4419600" cy="441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05" name="Google Shape;805;p8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295575" y="152400"/>
            <a:ext cx="4656475" cy="1880374"/>
          </a:xfrm>
          <a:prstGeom prst="rect">
            <a:avLst/>
          </a:prstGeom>
          <a:noFill/>
          <a:ln cap="flat" cmpd="sng" w="952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806" name="Google Shape;806;p8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624426" y="3705899"/>
            <a:ext cx="5465775" cy="1253475"/>
          </a:xfrm>
          <a:prstGeom prst="rect">
            <a:avLst/>
          </a:prstGeom>
          <a:noFill/>
          <a:ln cap="flat" cmpd="sng" w="9525">
            <a:solidFill>
              <a:schemeClr val="accent5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10" name="Shape 8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1" name="Google Shape;811;p81"/>
          <p:cNvSpPr txBox="1"/>
          <p:nvPr>
            <p:ph idx="1" type="subTitle"/>
          </p:nvPr>
        </p:nvSpPr>
        <p:spPr>
          <a:xfrm>
            <a:off x="720000" y="3502175"/>
            <a:ext cx="2336400" cy="484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3"/>
              </a:rPr>
              <a:t>Plan</a:t>
            </a:r>
            <a:endParaRPr/>
          </a:p>
        </p:txBody>
      </p:sp>
      <p:sp>
        <p:nvSpPr>
          <p:cNvPr id="812" name="Google Shape;812;p81"/>
          <p:cNvSpPr txBox="1"/>
          <p:nvPr>
            <p:ph type="title"/>
          </p:nvPr>
        </p:nvSpPr>
        <p:spPr>
          <a:xfrm>
            <a:off x="720000" y="1977460"/>
            <a:ext cx="2336400" cy="34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University</a:t>
            </a:r>
            <a:r>
              <a:rPr lang="en"/>
              <a:t> of Louisiana at </a:t>
            </a:r>
            <a:r>
              <a:rPr lang="en"/>
              <a:t>Lafayette</a:t>
            </a:r>
            <a:endParaRPr/>
          </a:p>
        </p:txBody>
      </p:sp>
      <p:sp>
        <p:nvSpPr>
          <p:cNvPr id="813" name="Google Shape;813;p81"/>
          <p:cNvSpPr txBox="1"/>
          <p:nvPr>
            <p:ph idx="3"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Sustainability Plans</a:t>
            </a:r>
            <a:endParaRPr/>
          </a:p>
        </p:txBody>
      </p:sp>
      <p:sp>
        <p:nvSpPr>
          <p:cNvPr id="814" name="Google Shape;814;p81"/>
          <p:cNvSpPr txBox="1"/>
          <p:nvPr>
            <p:ph idx="4" type="title"/>
          </p:nvPr>
        </p:nvSpPr>
        <p:spPr>
          <a:xfrm>
            <a:off x="3403800" y="1977460"/>
            <a:ext cx="2336400" cy="34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University of Washington</a:t>
            </a:r>
            <a:endParaRPr/>
          </a:p>
        </p:txBody>
      </p:sp>
      <p:sp>
        <p:nvSpPr>
          <p:cNvPr id="815" name="Google Shape;815;p81"/>
          <p:cNvSpPr txBox="1"/>
          <p:nvPr>
            <p:ph idx="6" type="subTitle"/>
          </p:nvPr>
        </p:nvSpPr>
        <p:spPr>
          <a:xfrm>
            <a:off x="3403800" y="3502175"/>
            <a:ext cx="2336400" cy="484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4"/>
              </a:rPr>
              <a:t>Plan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5"/>
              </a:rPr>
              <a:t>10 </a:t>
            </a:r>
            <a:r>
              <a:rPr lang="en" u="sng">
                <a:solidFill>
                  <a:schemeClr val="hlink"/>
                </a:solidFill>
                <a:hlinkClick r:id="rId6"/>
              </a:rPr>
              <a:t>Targets</a:t>
            </a:r>
            <a:endParaRPr/>
          </a:p>
        </p:txBody>
      </p:sp>
      <p:sp>
        <p:nvSpPr>
          <p:cNvPr id="816" name="Google Shape;816;p81"/>
          <p:cNvSpPr txBox="1"/>
          <p:nvPr>
            <p:ph idx="7" type="title"/>
          </p:nvPr>
        </p:nvSpPr>
        <p:spPr>
          <a:xfrm>
            <a:off x="6087600" y="1977460"/>
            <a:ext cx="2336400" cy="34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American University</a:t>
            </a:r>
            <a:endParaRPr/>
          </a:p>
        </p:txBody>
      </p:sp>
      <p:sp>
        <p:nvSpPr>
          <p:cNvPr id="817" name="Google Shape;817;p81"/>
          <p:cNvSpPr txBox="1"/>
          <p:nvPr>
            <p:ph idx="9" type="subTitle"/>
          </p:nvPr>
        </p:nvSpPr>
        <p:spPr>
          <a:xfrm>
            <a:off x="6087600" y="3502175"/>
            <a:ext cx="2336400" cy="484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7"/>
              </a:rPr>
              <a:t>Plan</a:t>
            </a:r>
            <a:endParaRPr/>
          </a:p>
        </p:txBody>
      </p:sp>
      <p:cxnSp>
        <p:nvCxnSpPr>
          <p:cNvPr id="818" name="Google Shape;818;p81"/>
          <p:cNvCxnSpPr/>
          <p:nvPr/>
        </p:nvCxnSpPr>
        <p:spPr>
          <a:xfrm>
            <a:off x="720000" y="980907"/>
            <a:ext cx="43359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819" name="Google Shape;819;p81"/>
          <p:cNvSpPr txBox="1"/>
          <p:nvPr>
            <p:ph idx="7" type="title"/>
          </p:nvPr>
        </p:nvSpPr>
        <p:spPr>
          <a:xfrm>
            <a:off x="3403800" y="4573710"/>
            <a:ext cx="2336400" cy="34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LSU - </a:t>
            </a:r>
            <a:r>
              <a:rPr lang="en" sz="1600" u="sng">
                <a:solidFill>
                  <a:schemeClr val="hlink"/>
                </a:solidFill>
                <a:hlinkClick r:id="rId8"/>
              </a:rPr>
              <a:t>Plan</a:t>
            </a:r>
            <a:endParaRPr sz="160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23" name="Shape 8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4" name="Google Shape;824;p82"/>
          <p:cNvSpPr txBox="1"/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/>
              <a:t>Sustainability Advisory Committee Meeting</a:t>
            </a:r>
            <a:endParaRPr sz="2500"/>
          </a:p>
        </p:txBody>
      </p:sp>
      <p:graphicFrame>
        <p:nvGraphicFramePr>
          <p:cNvPr id="825" name="Google Shape;825;p82"/>
          <p:cNvGraphicFramePr/>
          <p:nvPr/>
        </p:nvGraphicFramePr>
        <p:xfrm>
          <a:off x="720000" y="176722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{60570F92-783A-4AA3-8916-74D650CE4624}</a:tableStyleId>
              </a:tblPr>
              <a:tblGrid>
                <a:gridCol w="2391150"/>
                <a:gridCol w="5312850"/>
              </a:tblGrid>
              <a:tr h="3505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solidFill>
                            <a:schemeClr val="accent3"/>
                          </a:solidFill>
                          <a:latin typeface="Fahkwang"/>
                          <a:ea typeface="Fahkwang"/>
                          <a:cs typeface="Fahkwang"/>
                          <a:sym typeface="Fahkwang"/>
                        </a:rPr>
                        <a:t>1st Draft, Version 1</a:t>
                      </a:r>
                      <a:endParaRPr sz="1100">
                        <a:solidFill>
                          <a:schemeClr val="accent3"/>
                        </a:solidFill>
                        <a:latin typeface="Fahkwang"/>
                        <a:ea typeface="Fahkwang"/>
                        <a:cs typeface="Fahkwang"/>
                        <a:sym typeface="Fahkwang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1600"/>
                        </a:spcAft>
                        <a:buNone/>
                      </a:pPr>
                      <a:r>
                        <a:rPr lang="en" sz="1000">
                          <a:solidFill>
                            <a:schemeClr val="dk1"/>
                          </a:solidFill>
                          <a:latin typeface="Quicksand"/>
                          <a:ea typeface="Quicksand"/>
                          <a:cs typeface="Quicksand"/>
                          <a:sym typeface="Quicksand"/>
                        </a:rPr>
                        <a:t>Review the 1st draft and change as the committee </a:t>
                      </a:r>
                      <a:r>
                        <a:rPr lang="en" sz="1000">
                          <a:solidFill>
                            <a:schemeClr val="dk1"/>
                          </a:solidFill>
                          <a:latin typeface="Quicksand"/>
                          <a:ea typeface="Quicksand"/>
                          <a:cs typeface="Quicksand"/>
                          <a:sym typeface="Quicksand"/>
                        </a:rPr>
                        <a:t>recommends</a:t>
                      </a:r>
                      <a:endParaRPr sz="1000">
                        <a:solidFill>
                          <a:schemeClr val="dk1"/>
                        </a:solidFill>
                        <a:latin typeface="Quicksand"/>
                        <a:ea typeface="Quicksand"/>
                        <a:cs typeface="Quicksand"/>
                        <a:sym typeface="Quicksand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505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solidFill>
                            <a:schemeClr val="accent3"/>
                          </a:solidFill>
                          <a:latin typeface="Fahkwang"/>
                          <a:ea typeface="Fahkwang"/>
                          <a:cs typeface="Fahkwang"/>
                          <a:sym typeface="Fahkwang"/>
                        </a:rPr>
                        <a:t>2nd Draft, Version 1</a:t>
                      </a:r>
                      <a:endParaRPr sz="1100">
                        <a:solidFill>
                          <a:schemeClr val="accent3"/>
                        </a:solidFill>
                        <a:latin typeface="Fahkwang"/>
                        <a:ea typeface="Fahkwang"/>
                        <a:cs typeface="Fahkwang"/>
                        <a:sym typeface="Fahkwang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1600"/>
                        </a:spcAft>
                        <a:buNone/>
                      </a:pPr>
                      <a:r>
                        <a:rPr lang="en" sz="1000">
                          <a:solidFill>
                            <a:schemeClr val="dk1"/>
                          </a:solidFill>
                          <a:latin typeface="Quicksand"/>
                          <a:ea typeface="Quicksand"/>
                          <a:cs typeface="Quicksand"/>
                          <a:sym typeface="Quicksand"/>
                        </a:rPr>
                        <a:t>Updates edits to the draft and send to the committee for final approval</a:t>
                      </a:r>
                      <a:endParaRPr sz="1000">
                        <a:solidFill>
                          <a:schemeClr val="dk1"/>
                        </a:solidFill>
                        <a:latin typeface="Quicksand"/>
                        <a:ea typeface="Quicksand"/>
                        <a:cs typeface="Quicksand"/>
                        <a:sym typeface="Quicksand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505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solidFill>
                            <a:schemeClr val="accent3"/>
                          </a:solidFill>
                          <a:latin typeface="Fahkwang"/>
                          <a:ea typeface="Fahkwang"/>
                          <a:cs typeface="Fahkwang"/>
                          <a:sym typeface="Fahkwang"/>
                        </a:rPr>
                        <a:t>Approved Draft, Version 1</a:t>
                      </a:r>
                      <a:endParaRPr sz="1100">
                        <a:solidFill>
                          <a:schemeClr val="accent3"/>
                        </a:solidFill>
                        <a:latin typeface="Fahkwang"/>
                        <a:ea typeface="Fahkwang"/>
                        <a:cs typeface="Fahkwang"/>
                        <a:sym typeface="Fahkwang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1600"/>
                        </a:spcAft>
                        <a:buNone/>
                      </a:pPr>
                      <a:r>
                        <a:rPr lang="en" sz="1000">
                          <a:solidFill>
                            <a:schemeClr val="dk1"/>
                          </a:solidFill>
                          <a:latin typeface="Quicksand"/>
                          <a:ea typeface="Quicksand"/>
                          <a:cs typeface="Quicksand"/>
                          <a:sym typeface="Quicksand"/>
                        </a:rPr>
                        <a:t>Submit to the Board for review and acceptance</a:t>
                      </a:r>
                      <a:endParaRPr sz="1000">
                        <a:solidFill>
                          <a:schemeClr val="dk1"/>
                        </a:solidFill>
                        <a:latin typeface="Quicksand"/>
                        <a:ea typeface="Quicksand"/>
                        <a:cs typeface="Quicksand"/>
                        <a:sym typeface="Quicksand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505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solidFill>
                            <a:schemeClr val="accent3"/>
                          </a:solidFill>
                          <a:latin typeface="Fahkwang"/>
                          <a:ea typeface="Fahkwang"/>
                          <a:cs typeface="Fahkwang"/>
                          <a:sym typeface="Fahkwang"/>
                        </a:rPr>
                        <a:t>Board Accepted Draft,   Version 1</a:t>
                      </a:r>
                      <a:endParaRPr sz="1100">
                        <a:solidFill>
                          <a:schemeClr val="accent3"/>
                        </a:solidFill>
                        <a:latin typeface="Fahkwang"/>
                        <a:ea typeface="Fahkwang"/>
                        <a:cs typeface="Fahkwang"/>
                        <a:sym typeface="Fahkwang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solidFill>
                            <a:schemeClr val="dk1"/>
                          </a:solidFill>
                          <a:latin typeface="Quicksand"/>
                          <a:ea typeface="Quicksand"/>
                          <a:cs typeface="Quicksand"/>
                          <a:sym typeface="Quicksand"/>
                        </a:rPr>
                        <a:t>Submit to EPA along with grant app</a:t>
                      </a:r>
                      <a:endParaRPr sz="1000">
                        <a:solidFill>
                          <a:schemeClr val="dk1"/>
                        </a:solidFill>
                        <a:latin typeface="Quicksand"/>
                        <a:ea typeface="Quicksand"/>
                        <a:cs typeface="Quicksand"/>
                        <a:sym typeface="Quicksand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solidFill>
                            <a:schemeClr val="dk1"/>
                          </a:solidFill>
                          <a:latin typeface="Quicksand"/>
                          <a:ea typeface="Quicksand"/>
                          <a:cs typeface="Quicksand"/>
                          <a:sym typeface="Quicksand"/>
                        </a:rPr>
                        <a:t>Submit for inclusion on Dillard’s website</a:t>
                      </a:r>
                      <a:endParaRPr sz="1000">
                        <a:solidFill>
                          <a:schemeClr val="dk1"/>
                        </a:solidFill>
                        <a:latin typeface="Quicksand"/>
                        <a:ea typeface="Quicksand"/>
                        <a:cs typeface="Quicksand"/>
                        <a:sym typeface="Quicksand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solidFill>
                            <a:schemeClr val="dk1"/>
                          </a:solidFill>
                          <a:latin typeface="Quicksand"/>
                          <a:ea typeface="Quicksand"/>
                          <a:cs typeface="Quicksand"/>
                          <a:sym typeface="Quicksand"/>
                        </a:rPr>
                        <a:t>Work with the Communication office to begin to </a:t>
                      </a:r>
                      <a:r>
                        <a:rPr lang="en" sz="1000">
                          <a:solidFill>
                            <a:schemeClr val="dk1"/>
                          </a:solidFill>
                          <a:latin typeface="Quicksand"/>
                          <a:ea typeface="Quicksand"/>
                          <a:cs typeface="Quicksand"/>
                          <a:sym typeface="Quicksand"/>
                        </a:rPr>
                        <a:t>disseminate</a:t>
                      </a:r>
                      <a:r>
                        <a:rPr lang="en" sz="1000">
                          <a:solidFill>
                            <a:schemeClr val="dk1"/>
                          </a:solidFill>
                          <a:latin typeface="Quicksand"/>
                          <a:ea typeface="Quicksand"/>
                          <a:cs typeface="Quicksand"/>
                          <a:sym typeface="Quicksand"/>
                        </a:rPr>
                        <a:t> via social media</a:t>
                      </a:r>
                      <a:endParaRPr sz="1000">
                        <a:solidFill>
                          <a:schemeClr val="dk1"/>
                        </a:solidFill>
                        <a:latin typeface="Quicksand"/>
                        <a:ea typeface="Quicksand"/>
                        <a:cs typeface="Quicksand"/>
                        <a:sym typeface="Quicksand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solidFill>
                            <a:schemeClr val="dk1"/>
                          </a:solidFill>
                          <a:latin typeface="Quicksand"/>
                          <a:ea typeface="Quicksand"/>
                          <a:cs typeface="Quicksand"/>
                          <a:sym typeface="Quicksand"/>
                        </a:rPr>
                        <a:t>Present to Bleu Green Krewe for feedback and updates for next version</a:t>
                      </a:r>
                      <a:endParaRPr sz="1000">
                        <a:solidFill>
                          <a:schemeClr val="dk1"/>
                        </a:solidFill>
                        <a:latin typeface="Quicksand"/>
                        <a:ea typeface="Quicksand"/>
                        <a:cs typeface="Quicksand"/>
                        <a:sym typeface="Quicksand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505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solidFill>
                            <a:schemeClr val="accent3"/>
                          </a:solidFill>
                          <a:latin typeface="Fahkwang"/>
                          <a:ea typeface="Fahkwang"/>
                          <a:cs typeface="Fahkwang"/>
                          <a:sym typeface="Fahkwang"/>
                        </a:rPr>
                        <a:t>1st Draft, Version 2</a:t>
                      </a:r>
                      <a:endParaRPr sz="1100">
                        <a:solidFill>
                          <a:schemeClr val="accent3"/>
                        </a:solidFill>
                        <a:latin typeface="Fahkwang"/>
                        <a:ea typeface="Fahkwang"/>
                        <a:cs typeface="Fahkwang"/>
                        <a:sym typeface="Fahkwang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solidFill>
                            <a:schemeClr val="dk1"/>
                          </a:solidFill>
                          <a:latin typeface="Quicksand"/>
                          <a:ea typeface="Quicksand"/>
                          <a:cs typeface="Quicksand"/>
                          <a:sym typeface="Quicksand"/>
                        </a:rPr>
                        <a:t>Director of Sustainability will update Version 1 regularly with new ideas and needs</a:t>
                      </a:r>
                      <a:endParaRPr sz="1000">
                        <a:solidFill>
                          <a:schemeClr val="dk1"/>
                        </a:solidFill>
                        <a:latin typeface="Quicksand"/>
                        <a:ea typeface="Quicksand"/>
                        <a:cs typeface="Quicksand"/>
                        <a:sym typeface="Quicksand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505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solidFill>
                            <a:schemeClr val="accent3"/>
                          </a:solidFill>
                          <a:latin typeface="Fahkwang"/>
                          <a:ea typeface="Fahkwang"/>
                          <a:cs typeface="Fahkwang"/>
                          <a:sym typeface="Fahkwang"/>
                        </a:rPr>
                        <a:t>2nd Draft, Version 2</a:t>
                      </a:r>
                      <a:endParaRPr sz="1100">
                        <a:solidFill>
                          <a:schemeClr val="accent3"/>
                        </a:solidFill>
                        <a:latin typeface="Fahkwang"/>
                        <a:ea typeface="Fahkwang"/>
                        <a:cs typeface="Fahkwang"/>
                        <a:sym typeface="Fahkwang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1600"/>
                        </a:spcAft>
                        <a:buNone/>
                      </a:pPr>
                      <a:r>
                        <a:rPr lang="en" sz="1000">
                          <a:solidFill>
                            <a:schemeClr val="dk1"/>
                          </a:solidFill>
                          <a:latin typeface="Quicksand"/>
                          <a:ea typeface="Quicksand"/>
                          <a:cs typeface="Quicksand"/>
                          <a:sym typeface="Quicksand"/>
                        </a:rPr>
                        <a:t>The Committee will meet in 12-24 months to review and approve a new version of the plan that meets the changing needs of the </a:t>
                      </a:r>
                      <a:r>
                        <a:rPr lang="en" sz="1000">
                          <a:solidFill>
                            <a:schemeClr val="dk1"/>
                          </a:solidFill>
                          <a:latin typeface="Quicksand"/>
                          <a:ea typeface="Quicksand"/>
                          <a:cs typeface="Quicksand"/>
                          <a:sym typeface="Quicksand"/>
                        </a:rPr>
                        <a:t>university</a:t>
                      </a:r>
                      <a:r>
                        <a:rPr lang="en" sz="1000">
                          <a:solidFill>
                            <a:schemeClr val="dk1"/>
                          </a:solidFill>
                          <a:latin typeface="Quicksand"/>
                          <a:ea typeface="Quicksand"/>
                          <a:cs typeface="Quicksand"/>
                          <a:sym typeface="Quicksand"/>
                        </a:rPr>
                        <a:t> </a:t>
                      </a:r>
                      <a:endParaRPr sz="1000">
                        <a:solidFill>
                          <a:schemeClr val="dk1"/>
                        </a:solidFill>
                        <a:latin typeface="Quicksand"/>
                        <a:ea typeface="Quicksand"/>
                        <a:cs typeface="Quicksand"/>
                        <a:sym typeface="Quicksand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chemeClr val="l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sp>
        <p:nvSpPr>
          <p:cNvPr id="826" name="Google Shape;826;p82"/>
          <p:cNvSpPr txBox="1"/>
          <p:nvPr/>
        </p:nvSpPr>
        <p:spPr>
          <a:xfrm>
            <a:off x="720000" y="998975"/>
            <a:ext cx="7704000" cy="47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0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rPr>
              <a:t>Reviewing the Sustainability Strategic Plan</a:t>
            </a:r>
            <a:endParaRPr sz="1200">
              <a:solidFill>
                <a:schemeClr val="dk1"/>
              </a:solidFill>
              <a:latin typeface="Quicksand"/>
              <a:ea typeface="Quicksand"/>
              <a:cs typeface="Quicksand"/>
              <a:sym typeface="Quicksan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cxnSp>
        <p:nvCxnSpPr>
          <p:cNvPr id="827" name="Google Shape;827;p82"/>
          <p:cNvCxnSpPr/>
          <p:nvPr/>
        </p:nvCxnSpPr>
        <p:spPr>
          <a:xfrm>
            <a:off x="720000" y="980907"/>
            <a:ext cx="61521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828" name="Google Shape;828;p82"/>
          <p:cNvSpPr txBox="1"/>
          <p:nvPr/>
        </p:nvSpPr>
        <p:spPr>
          <a:xfrm>
            <a:off x="6856575" y="660700"/>
            <a:ext cx="23112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32" name="Shape 8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3" name="Google Shape;833;p83"/>
          <p:cNvSpPr txBox="1"/>
          <p:nvPr>
            <p:ph type="title"/>
          </p:nvPr>
        </p:nvSpPr>
        <p:spPr>
          <a:xfrm>
            <a:off x="1053450" y="2017100"/>
            <a:ext cx="70371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Sustainability Strategic Plan</a:t>
            </a:r>
            <a:endParaRPr/>
          </a:p>
        </p:txBody>
      </p:sp>
      <p:pic>
        <p:nvPicPr>
          <p:cNvPr id="834" name="Google Shape;834;p8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2455776" y="4055084"/>
            <a:ext cx="4232449" cy="419858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35" name="Google Shape;835;p83"/>
          <p:cNvCxnSpPr/>
          <p:nvPr/>
        </p:nvCxnSpPr>
        <p:spPr>
          <a:xfrm>
            <a:off x="2103600" y="3350613"/>
            <a:ext cx="49368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836" name="Google Shape;836;p83"/>
          <p:cNvSpPr txBox="1"/>
          <p:nvPr/>
        </p:nvSpPr>
        <p:spPr>
          <a:xfrm>
            <a:off x="2132850" y="3616163"/>
            <a:ext cx="4878300" cy="43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u="sng">
                <a:solidFill>
                  <a:schemeClr val="hlink"/>
                </a:solidFill>
                <a:latin typeface="Quicksand"/>
                <a:ea typeface="Quicksand"/>
                <a:cs typeface="Quicksand"/>
                <a:sym typeface="Quicksand"/>
                <a:hlinkClick r:id="rId4"/>
              </a:rPr>
              <a:t>1st Draft, Version 1</a:t>
            </a:r>
            <a:endParaRPr sz="1800">
              <a:solidFill>
                <a:srgbClr val="13234B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40" name="Shape 8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1" name="Google Shape;841;p84"/>
          <p:cNvSpPr txBox="1"/>
          <p:nvPr>
            <p:ph type="title"/>
          </p:nvPr>
        </p:nvSpPr>
        <p:spPr>
          <a:xfrm>
            <a:off x="1678500" y="1834676"/>
            <a:ext cx="57870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5100">
                <a:latin typeface="Ingrid Darling"/>
                <a:ea typeface="Ingrid Darling"/>
                <a:cs typeface="Ingrid Darling"/>
                <a:sym typeface="Ingrid Darling"/>
              </a:rPr>
              <a:t>Thank you</a:t>
            </a:r>
            <a:endParaRPr/>
          </a:p>
        </p:txBody>
      </p:sp>
      <p:cxnSp>
        <p:nvCxnSpPr>
          <p:cNvPr id="842" name="Google Shape;842;p84"/>
          <p:cNvCxnSpPr/>
          <p:nvPr/>
        </p:nvCxnSpPr>
        <p:spPr>
          <a:xfrm>
            <a:off x="1763400" y="3116426"/>
            <a:ext cx="56172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What To Do For World Nature Conservation Day by Slidesgo">
  <a:themeElements>
    <a:clrScheme name="Simple Light">
      <a:dk1>
        <a:srgbClr val="13234B"/>
      </a:dk1>
      <a:lt1>
        <a:srgbClr val="FFFFFF"/>
      </a:lt1>
      <a:dk2>
        <a:srgbClr val="FEFEFE"/>
      </a:dk2>
      <a:lt2>
        <a:srgbClr val="678D41"/>
      </a:lt2>
      <a:accent1>
        <a:srgbClr val="C9D887"/>
      </a:accent1>
      <a:accent2>
        <a:srgbClr val="5080D4"/>
      </a:accent2>
      <a:accent3>
        <a:srgbClr val="394D85"/>
      </a:accent3>
      <a:accent4>
        <a:srgbClr val="A2CE9C"/>
      </a:accent4>
      <a:accent5>
        <a:srgbClr val="7EC1F4"/>
      </a:accent5>
      <a:accent6>
        <a:srgbClr val="FFFFFF"/>
      </a:accent6>
      <a:hlink>
        <a:srgbClr val="13234B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xmlns:r="http://schemas.openxmlformats.org/officeDocument/2006/relationships" name="What To Do For World Nature Conservation Day by Slidesgo">
  <a:themeElements>
    <a:clrScheme name="Simple Light">
      <a:dk1>
        <a:srgbClr val="13234B"/>
      </a:dk1>
      <a:lt1>
        <a:srgbClr val="FFFFFF"/>
      </a:lt1>
      <a:dk2>
        <a:srgbClr val="FEFEFE"/>
      </a:dk2>
      <a:lt2>
        <a:srgbClr val="678D41"/>
      </a:lt2>
      <a:accent1>
        <a:srgbClr val="C9D887"/>
      </a:accent1>
      <a:accent2>
        <a:srgbClr val="5080D4"/>
      </a:accent2>
      <a:accent3>
        <a:srgbClr val="394D85"/>
      </a:accent3>
      <a:accent4>
        <a:srgbClr val="A2CE9C"/>
      </a:accent4>
      <a:accent5>
        <a:srgbClr val="7EC1F4"/>
      </a:accent5>
      <a:accent6>
        <a:srgbClr val="FFFFFF"/>
      </a:accent6>
      <a:hlink>
        <a:srgbClr val="13234B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